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60" r:id="rId6"/>
    <p:sldId id="261" r:id="rId7"/>
    <p:sldId id="270" r:id="rId8"/>
    <p:sldId id="272" r:id="rId9"/>
    <p:sldId id="271" r:id="rId10"/>
    <p:sldId id="273" r:id="rId11"/>
    <p:sldId id="275" r:id="rId12"/>
    <p:sldId id="269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31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8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F5BDD5-9AF5-4D86-972E-EDB797D7CFDF}" type="doc">
      <dgm:prSet loTypeId="urn:microsoft.com/office/officeart/2005/8/layout/list1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1FBE8F-5230-4124-B626-72ABAE2358C1}">
      <dgm:prSet/>
      <dgm:spPr/>
      <dgm:t>
        <a:bodyPr/>
        <a:lstStyle/>
        <a:p>
          <a:r>
            <a:rPr lang="tr-TR" dirty="0" err="1"/>
            <a:t>Selection</a:t>
          </a:r>
          <a:r>
            <a:rPr lang="tr-TR" dirty="0"/>
            <a:t> </a:t>
          </a:r>
          <a:r>
            <a:rPr lang="tr-TR" dirty="0" err="1"/>
            <a:t>Sort</a:t>
          </a:r>
          <a:endParaRPr lang="en-US" dirty="0"/>
        </a:p>
      </dgm:t>
    </dgm:pt>
    <dgm:pt modelId="{10163A8A-CD7F-4EF2-A1F2-5F9AC2F999A6}" type="parTrans" cxnId="{99C791F3-03ED-4C68-AD64-8E8B05212FE3}">
      <dgm:prSet/>
      <dgm:spPr/>
      <dgm:t>
        <a:bodyPr/>
        <a:lstStyle/>
        <a:p>
          <a:endParaRPr lang="en-US"/>
        </a:p>
      </dgm:t>
    </dgm:pt>
    <dgm:pt modelId="{E6B9976B-4258-459B-8F25-D6F4D236980F}" type="sibTrans" cxnId="{99C791F3-03ED-4C68-AD64-8E8B05212FE3}">
      <dgm:prSet/>
      <dgm:spPr/>
      <dgm:t>
        <a:bodyPr/>
        <a:lstStyle/>
        <a:p>
          <a:endParaRPr lang="en-US"/>
        </a:p>
      </dgm:t>
    </dgm:pt>
    <dgm:pt modelId="{3FF7EE26-016E-4520-B1E1-B5A70AA9A848}">
      <dgm:prSet/>
      <dgm:spPr/>
      <dgm:t>
        <a:bodyPr/>
        <a:lstStyle/>
        <a:p>
          <a:r>
            <a:rPr lang="tr-TR" dirty="0" err="1"/>
            <a:t>Bubble</a:t>
          </a:r>
          <a:r>
            <a:rPr lang="tr-TR" dirty="0"/>
            <a:t> </a:t>
          </a:r>
          <a:r>
            <a:rPr lang="tr-TR" dirty="0" err="1"/>
            <a:t>Sort</a:t>
          </a:r>
          <a:endParaRPr lang="en-US" dirty="0"/>
        </a:p>
      </dgm:t>
    </dgm:pt>
    <dgm:pt modelId="{18EC63BD-6B96-4487-9009-F1B489D06B9B}" type="parTrans" cxnId="{A4EEF33A-1A67-4A5B-AF86-8B4F06237742}">
      <dgm:prSet/>
      <dgm:spPr/>
      <dgm:t>
        <a:bodyPr/>
        <a:lstStyle/>
        <a:p>
          <a:endParaRPr lang="en-US"/>
        </a:p>
      </dgm:t>
    </dgm:pt>
    <dgm:pt modelId="{16B90F98-6771-4658-8127-1B01E874D680}" type="sibTrans" cxnId="{A4EEF33A-1A67-4A5B-AF86-8B4F06237742}">
      <dgm:prSet/>
      <dgm:spPr/>
      <dgm:t>
        <a:bodyPr/>
        <a:lstStyle/>
        <a:p>
          <a:endParaRPr lang="en-US"/>
        </a:p>
      </dgm:t>
    </dgm:pt>
    <dgm:pt modelId="{76B0DB20-65F0-4959-805F-7E7751FF3F46}">
      <dgm:prSet/>
      <dgm:spPr/>
      <dgm:t>
        <a:bodyPr/>
        <a:lstStyle/>
        <a:p>
          <a:r>
            <a:rPr lang="tr-TR" dirty="0" err="1"/>
            <a:t>Merge</a:t>
          </a:r>
          <a:r>
            <a:rPr lang="tr-TR" dirty="0"/>
            <a:t> </a:t>
          </a:r>
          <a:r>
            <a:rPr lang="tr-TR" dirty="0" err="1"/>
            <a:t>Sort</a:t>
          </a:r>
          <a:endParaRPr lang="en-US" dirty="0"/>
        </a:p>
      </dgm:t>
    </dgm:pt>
    <dgm:pt modelId="{DE9DBB87-05E1-42EC-BB13-78BC3762C2D7}" type="parTrans" cxnId="{E8AD4128-4F66-4E03-9868-AA8E9C06A08B}">
      <dgm:prSet/>
      <dgm:spPr/>
      <dgm:t>
        <a:bodyPr/>
        <a:lstStyle/>
        <a:p>
          <a:endParaRPr lang="en-US"/>
        </a:p>
      </dgm:t>
    </dgm:pt>
    <dgm:pt modelId="{7ADC910D-6728-40A5-B719-5A8EB7C35109}" type="sibTrans" cxnId="{E8AD4128-4F66-4E03-9868-AA8E9C06A08B}">
      <dgm:prSet/>
      <dgm:spPr/>
      <dgm:t>
        <a:bodyPr/>
        <a:lstStyle/>
        <a:p>
          <a:endParaRPr lang="en-US"/>
        </a:p>
      </dgm:t>
    </dgm:pt>
    <dgm:pt modelId="{055B2AA4-CA57-453E-8C7E-ED53526C7F96}" type="pres">
      <dgm:prSet presAssocID="{09F5BDD5-9AF5-4D86-972E-EDB797D7CFDF}" presName="linear" presStyleCnt="0">
        <dgm:presLayoutVars>
          <dgm:dir/>
          <dgm:animLvl val="lvl"/>
          <dgm:resizeHandles val="exact"/>
        </dgm:presLayoutVars>
      </dgm:prSet>
      <dgm:spPr/>
    </dgm:pt>
    <dgm:pt modelId="{7E4B7D95-2F34-4FC0-9950-2B18FC5F18AF}" type="pres">
      <dgm:prSet presAssocID="{351FBE8F-5230-4124-B626-72ABAE2358C1}" presName="parentLin" presStyleCnt="0"/>
      <dgm:spPr/>
    </dgm:pt>
    <dgm:pt modelId="{EEB0855A-52F9-44F8-A3E1-3111BF0867C0}" type="pres">
      <dgm:prSet presAssocID="{351FBE8F-5230-4124-B626-72ABAE2358C1}" presName="parentLeftMargin" presStyleLbl="node1" presStyleIdx="0" presStyleCnt="3"/>
      <dgm:spPr/>
    </dgm:pt>
    <dgm:pt modelId="{9181AE47-BE2A-4E74-9EFD-6D405910FBBF}" type="pres">
      <dgm:prSet presAssocID="{351FBE8F-5230-4124-B626-72ABAE2358C1}" presName="parentText" presStyleLbl="node1" presStyleIdx="0" presStyleCnt="3" custLinFactNeighborX="-6479" custLinFactNeighborY="1542">
        <dgm:presLayoutVars>
          <dgm:chMax val="0"/>
          <dgm:bulletEnabled val="1"/>
        </dgm:presLayoutVars>
      </dgm:prSet>
      <dgm:spPr/>
    </dgm:pt>
    <dgm:pt modelId="{EE1D5B12-5A7A-4276-9B91-94FA94D821AE}" type="pres">
      <dgm:prSet presAssocID="{351FBE8F-5230-4124-B626-72ABAE2358C1}" presName="negativeSpace" presStyleCnt="0"/>
      <dgm:spPr/>
    </dgm:pt>
    <dgm:pt modelId="{25562AA6-0AE3-43F8-9D82-AF7D400D218F}" type="pres">
      <dgm:prSet presAssocID="{351FBE8F-5230-4124-B626-72ABAE2358C1}" presName="childText" presStyleLbl="conFgAcc1" presStyleIdx="0" presStyleCnt="3">
        <dgm:presLayoutVars>
          <dgm:bulletEnabled val="1"/>
        </dgm:presLayoutVars>
      </dgm:prSet>
      <dgm:spPr/>
    </dgm:pt>
    <dgm:pt modelId="{73C5D660-CA2F-47F4-B2C5-87A86E48B7F9}" type="pres">
      <dgm:prSet presAssocID="{E6B9976B-4258-459B-8F25-D6F4D236980F}" presName="spaceBetweenRectangles" presStyleCnt="0"/>
      <dgm:spPr/>
    </dgm:pt>
    <dgm:pt modelId="{36D3BD13-A305-42E7-B921-34BA761695EC}" type="pres">
      <dgm:prSet presAssocID="{3FF7EE26-016E-4520-B1E1-B5A70AA9A848}" presName="parentLin" presStyleCnt="0"/>
      <dgm:spPr/>
    </dgm:pt>
    <dgm:pt modelId="{0903BB2F-3030-4A9E-89C2-54359BA96FDD}" type="pres">
      <dgm:prSet presAssocID="{3FF7EE26-016E-4520-B1E1-B5A70AA9A848}" presName="parentLeftMargin" presStyleLbl="node1" presStyleIdx="0" presStyleCnt="3"/>
      <dgm:spPr/>
    </dgm:pt>
    <dgm:pt modelId="{92486319-3C67-4B88-9B7C-2A969E4AD53C}" type="pres">
      <dgm:prSet presAssocID="{3FF7EE26-016E-4520-B1E1-B5A70AA9A84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3759E31-0DE9-48D2-A7BC-F6956353C669}" type="pres">
      <dgm:prSet presAssocID="{3FF7EE26-016E-4520-B1E1-B5A70AA9A848}" presName="negativeSpace" presStyleCnt="0"/>
      <dgm:spPr/>
    </dgm:pt>
    <dgm:pt modelId="{2FB8D34D-8E2F-4017-90D7-A1E03972CDA8}" type="pres">
      <dgm:prSet presAssocID="{3FF7EE26-016E-4520-B1E1-B5A70AA9A848}" presName="childText" presStyleLbl="conFgAcc1" presStyleIdx="1" presStyleCnt="3">
        <dgm:presLayoutVars>
          <dgm:bulletEnabled val="1"/>
        </dgm:presLayoutVars>
      </dgm:prSet>
      <dgm:spPr/>
    </dgm:pt>
    <dgm:pt modelId="{10028D55-04D4-40D2-822C-05EE23560C81}" type="pres">
      <dgm:prSet presAssocID="{16B90F98-6771-4658-8127-1B01E874D680}" presName="spaceBetweenRectangles" presStyleCnt="0"/>
      <dgm:spPr/>
    </dgm:pt>
    <dgm:pt modelId="{835500DB-AFD0-49E8-B0D0-1FEF8017B48B}" type="pres">
      <dgm:prSet presAssocID="{76B0DB20-65F0-4959-805F-7E7751FF3F46}" presName="parentLin" presStyleCnt="0"/>
      <dgm:spPr/>
    </dgm:pt>
    <dgm:pt modelId="{2D173769-E54B-4583-8EDE-5E890B155485}" type="pres">
      <dgm:prSet presAssocID="{76B0DB20-65F0-4959-805F-7E7751FF3F46}" presName="parentLeftMargin" presStyleLbl="node1" presStyleIdx="1" presStyleCnt="3"/>
      <dgm:spPr/>
    </dgm:pt>
    <dgm:pt modelId="{C1A6B770-C4B2-417D-8A58-2F2028D798ED}" type="pres">
      <dgm:prSet presAssocID="{76B0DB20-65F0-4959-805F-7E7751FF3F4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86264FA5-72AE-4113-A4BF-0D189BE63190}" type="pres">
      <dgm:prSet presAssocID="{76B0DB20-65F0-4959-805F-7E7751FF3F46}" presName="negativeSpace" presStyleCnt="0"/>
      <dgm:spPr/>
    </dgm:pt>
    <dgm:pt modelId="{F907CA59-494A-4321-8CCD-1CEF13CCA598}" type="pres">
      <dgm:prSet presAssocID="{76B0DB20-65F0-4959-805F-7E7751FF3F46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3944D02-EF65-4361-AE0E-FCD9BB6992BA}" type="presOf" srcId="{76B0DB20-65F0-4959-805F-7E7751FF3F46}" destId="{C1A6B770-C4B2-417D-8A58-2F2028D798ED}" srcOrd="1" destOrd="0" presId="urn:microsoft.com/office/officeart/2005/8/layout/list1"/>
    <dgm:cxn modelId="{E3AC8222-DF4F-4692-B634-FA24269439B1}" type="presOf" srcId="{76B0DB20-65F0-4959-805F-7E7751FF3F46}" destId="{2D173769-E54B-4583-8EDE-5E890B155485}" srcOrd="0" destOrd="0" presId="urn:microsoft.com/office/officeart/2005/8/layout/list1"/>
    <dgm:cxn modelId="{E8AD4128-4F66-4E03-9868-AA8E9C06A08B}" srcId="{09F5BDD5-9AF5-4D86-972E-EDB797D7CFDF}" destId="{76B0DB20-65F0-4959-805F-7E7751FF3F46}" srcOrd="2" destOrd="0" parTransId="{DE9DBB87-05E1-42EC-BB13-78BC3762C2D7}" sibTransId="{7ADC910D-6728-40A5-B719-5A8EB7C35109}"/>
    <dgm:cxn modelId="{A4EEF33A-1A67-4A5B-AF86-8B4F06237742}" srcId="{09F5BDD5-9AF5-4D86-972E-EDB797D7CFDF}" destId="{3FF7EE26-016E-4520-B1E1-B5A70AA9A848}" srcOrd="1" destOrd="0" parTransId="{18EC63BD-6B96-4487-9009-F1B489D06B9B}" sibTransId="{16B90F98-6771-4658-8127-1B01E874D680}"/>
    <dgm:cxn modelId="{D6A79D45-78A1-45C2-9685-132178770F3C}" type="presOf" srcId="{09F5BDD5-9AF5-4D86-972E-EDB797D7CFDF}" destId="{055B2AA4-CA57-453E-8C7E-ED53526C7F96}" srcOrd="0" destOrd="0" presId="urn:microsoft.com/office/officeart/2005/8/layout/list1"/>
    <dgm:cxn modelId="{8023BA6B-8070-453D-AFC5-189403C3B345}" type="presOf" srcId="{351FBE8F-5230-4124-B626-72ABAE2358C1}" destId="{EEB0855A-52F9-44F8-A3E1-3111BF0867C0}" srcOrd="0" destOrd="0" presId="urn:microsoft.com/office/officeart/2005/8/layout/list1"/>
    <dgm:cxn modelId="{D6E46DD8-CFD5-4439-AF32-DDBA9A2E2291}" type="presOf" srcId="{3FF7EE26-016E-4520-B1E1-B5A70AA9A848}" destId="{92486319-3C67-4B88-9B7C-2A969E4AD53C}" srcOrd="1" destOrd="0" presId="urn:microsoft.com/office/officeart/2005/8/layout/list1"/>
    <dgm:cxn modelId="{D6139EDF-11DB-4D3C-A4FE-81D3FDF59724}" type="presOf" srcId="{351FBE8F-5230-4124-B626-72ABAE2358C1}" destId="{9181AE47-BE2A-4E74-9EFD-6D405910FBBF}" srcOrd="1" destOrd="0" presId="urn:microsoft.com/office/officeart/2005/8/layout/list1"/>
    <dgm:cxn modelId="{99C791F3-03ED-4C68-AD64-8E8B05212FE3}" srcId="{09F5BDD5-9AF5-4D86-972E-EDB797D7CFDF}" destId="{351FBE8F-5230-4124-B626-72ABAE2358C1}" srcOrd="0" destOrd="0" parTransId="{10163A8A-CD7F-4EF2-A1F2-5F9AC2F999A6}" sibTransId="{E6B9976B-4258-459B-8F25-D6F4D236980F}"/>
    <dgm:cxn modelId="{9E7EE1FF-AFF4-4133-B4D0-6A2805EA50F5}" type="presOf" srcId="{3FF7EE26-016E-4520-B1E1-B5A70AA9A848}" destId="{0903BB2F-3030-4A9E-89C2-54359BA96FDD}" srcOrd="0" destOrd="0" presId="urn:microsoft.com/office/officeart/2005/8/layout/list1"/>
    <dgm:cxn modelId="{74A754D1-4A18-4416-9238-BE35426A57C7}" type="presParOf" srcId="{055B2AA4-CA57-453E-8C7E-ED53526C7F96}" destId="{7E4B7D95-2F34-4FC0-9950-2B18FC5F18AF}" srcOrd="0" destOrd="0" presId="urn:microsoft.com/office/officeart/2005/8/layout/list1"/>
    <dgm:cxn modelId="{49E0D22B-154D-42BF-BCAE-D6A7BE6C1F7F}" type="presParOf" srcId="{7E4B7D95-2F34-4FC0-9950-2B18FC5F18AF}" destId="{EEB0855A-52F9-44F8-A3E1-3111BF0867C0}" srcOrd="0" destOrd="0" presId="urn:microsoft.com/office/officeart/2005/8/layout/list1"/>
    <dgm:cxn modelId="{5433BCBF-F545-447C-A1CE-F534A62885A9}" type="presParOf" srcId="{7E4B7D95-2F34-4FC0-9950-2B18FC5F18AF}" destId="{9181AE47-BE2A-4E74-9EFD-6D405910FBBF}" srcOrd="1" destOrd="0" presId="urn:microsoft.com/office/officeart/2005/8/layout/list1"/>
    <dgm:cxn modelId="{159643FA-DCF8-4DE2-937F-5EFECDA8B0D0}" type="presParOf" srcId="{055B2AA4-CA57-453E-8C7E-ED53526C7F96}" destId="{EE1D5B12-5A7A-4276-9B91-94FA94D821AE}" srcOrd="1" destOrd="0" presId="urn:microsoft.com/office/officeart/2005/8/layout/list1"/>
    <dgm:cxn modelId="{B25DFF3D-171B-4379-A3E8-75166BA0945B}" type="presParOf" srcId="{055B2AA4-CA57-453E-8C7E-ED53526C7F96}" destId="{25562AA6-0AE3-43F8-9D82-AF7D400D218F}" srcOrd="2" destOrd="0" presId="urn:microsoft.com/office/officeart/2005/8/layout/list1"/>
    <dgm:cxn modelId="{474A65EC-06C2-46EA-B8C5-830885B57BCC}" type="presParOf" srcId="{055B2AA4-CA57-453E-8C7E-ED53526C7F96}" destId="{73C5D660-CA2F-47F4-B2C5-87A86E48B7F9}" srcOrd="3" destOrd="0" presId="urn:microsoft.com/office/officeart/2005/8/layout/list1"/>
    <dgm:cxn modelId="{71A7ACD6-86A4-4C7A-A4D6-4899AB9C632F}" type="presParOf" srcId="{055B2AA4-CA57-453E-8C7E-ED53526C7F96}" destId="{36D3BD13-A305-42E7-B921-34BA761695EC}" srcOrd="4" destOrd="0" presId="urn:microsoft.com/office/officeart/2005/8/layout/list1"/>
    <dgm:cxn modelId="{BDE22640-5702-4B42-9C3C-2BEC1511BBE5}" type="presParOf" srcId="{36D3BD13-A305-42E7-B921-34BA761695EC}" destId="{0903BB2F-3030-4A9E-89C2-54359BA96FDD}" srcOrd="0" destOrd="0" presId="urn:microsoft.com/office/officeart/2005/8/layout/list1"/>
    <dgm:cxn modelId="{13A30CF6-E50A-452D-A68A-B521DEE35DF2}" type="presParOf" srcId="{36D3BD13-A305-42E7-B921-34BA761695EC}" destId="{92486319-3C67-4B88-9B7C-2A969E4AD53C}" srcOrd="1" destOrd="0" presId="urn:microsoft.com/office/officeart/2005/8/layout/list1"/>
    <dgm:cxn modelId="{B4BFF0F5-A431-4679-9449-C088ADAC136B}" type="presParOf" srcId="{055B2AA4-CA57-453E-8C7E-ED53526C7F96}" destId="{D3759E31-0DE9-48D2-A7BC-F6956353C669}" srcOrd="5" destOrd="0" presId="urn:microsoft.com/office/officeart/2005/8/layout/list1"/>
    <dgm:cxn modelId="{F5107CFD-0082-4917-9910-7CE8531F733E}" type="presParOf" srcId="{055B2AA4-CA57-453E-8C7E-ED53526C7F96}" destId="{2FB8D34D-8E2F-4017-90D7-A1E03972CDA8}" srcOrd="6" destOrd="0" presId="urn:microsoft.com/office/officeart/2005/8/layout/list1"/>
    <dgm:cxn modelId="{171DA071-C2F6-4E91-AC32-C9BAD5602F32}" type="presParOf" srcId="{055B2AA4-CA57-453E-8C7E-ED53526C7F96}" destId="{10028D55-04D4-40D2-822C-05EE23560C81}" srcOrd="7" destOrd="0" presId="urn:microsoft.com/office/officeart/2005/8/layout/list1"/>
    <dgm:cxn modelId="{3D3CB522-21CB-46C4-87E9-FF9767F6A530}" type="presParOf" srcId="{055B2AA4-CA57-453E-8C7E-ED53526C7F96}" destId="{835500DB-AFD0-49E8-B0D0-1FEF8017B48B}" srcOrd="8" destOrd="0" presId="urn:microsoft.com/office/officeart/2005/8/layout/list1"/>
    <dgm:cxn modelId="{1815FA5F-246D-4947-A809-8349DEBFECB0}" type="presParOf" srcId="{835500DB-AFD0-49E8-B0D0-1FEF8017B48B}" destId="{2D173769-E54B-4583-8EDE-5E890B155485}" srcOrd="0" destOrd="0" presId="urn:microsoft.com/office/officeart/2005/8/layout/list1"/>
    <dgm:cxn modelId="{7AA69ED0-FC38-4E12-B3FA-6BDF62887BE6}" type="presParOf" srcId="{835500DB-AFD0-49E8-B0D0-1FEF8017B48B}" destId="{C1A6B770-C4B2-417D-8A58-2F2028D798ED}" srcOrd="1" destOrd="0" presId="urn:microsoft.com/office/officeart/2005/8/layout/list1"/>
    <dgm:cxn modelId="{1E30E1C8-F575-4600-800C-C0B592EA817D}" type="presParOf" srcId="{055B2AA4-CA57-453E-8C7E-ED53526C7F96}" destId="{86264FA5-72AE-4113-A4BF-0D189BE63190}" srcOrd="9" destOrd="0" presId="urn:microsoft.com/office/officeart/2005/8/layout/list1"/>
    <dgm:cxn modelId="{FE6731C9-F50E-48C8-BF92-4C9C5D7D40D9}" type="presParOf" srcId="{055B2AA4-CA57-453E-8C7E-ED53526C7F96}" destId="{F907CA59-494A-4321-8CCD-1CEF13CCA598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8C2455-1B57-445A-AA6F-66A8D82EC2B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CBC91E2-5C6F-4A03-A360-EB6A773543D2}">
      <dgm:prSet/>
      <dgm:spPr/>
      <dgm:t>
        <a:bodyPr/>
        <a:lstStyle/>
        <a:p>
          <a:r>
            <a:rPr lang="tr-TR"/>
            <a:t>Read and study the algorithms that I have given you.</a:t>
          </a:r>
          <a:endParaRPr lang="en-US"/>
        </a:p>
      </dgm:t>
    </dgm:pt>
    <dgm:pt modelId="{96D4B046-8D12-48AF-AE61-BB18CFC51443}" type="parTrans" cxnId="{150FDEBC-0DDA-4EBE-9442-84117B270382}">
      <dgm:prSet/>
      <dgm:spPr/>
      <dgm:t>
        <a:bodyPr/>
        <a:lstStyle/>
        <a:p>
          <a:endParaRPr lang="en-US"/>
        </a:p>
      </dgm:t>
    </dgm:pt>
    <dgm:pt modelId="{5F399609-44C9-4566-AC62-747F5A4753DC}" type="sibTrans" cxnId="{150FDEBC-0DDA-4EBE-9442-84117B270382}">
      <dgm:prSet/>
      <dgm:spPr/>
      <dgm:t>
        <a:bodyPr/>
        <a:lstStyle/>
        <a:p>
          <a:endParaRPr lang="en-US"/>
        </a:p>
      </dgm:t>
    </dgm:pt>
    <dgm:pt modelId="{DAC7E57B-482C-4974-9AE1-907049B154AE}">
      <dgm:prSet/>
      <dgm:spPr/>
      <dgm:t>
        <a:bodyPr/>
        <a:lstStyle/>
        <a:p>
          <a:r>
            <a:rPr lang="tr-TR"/>
            <a:t>Examine the problem.</a:t>
          </a:r>
          <a:endParaRPr lang="en-US"/>
        </a:p>
      </dgm:t>
    </dgm:pt>
    <dgm:pt modelId="{9C1B49B2-ADD5-4979-8946-AC2E98D0E385}" type="parTrans" cxnId="{FB9E2E9D-AEA2-4AE5-8C93-78B578C67D20}">
      <dgm:prSet/>
      <dgm:spPr/>
      <dgm:t>
        <a:bodyPr/>
        <a:lstStyle/>
        <a:p>
          <a:endParaRPr lang="en-US"/>
        </a:p>
      </dgm:t>
    </dgm:pt>
    <dgm:pt modelId="{B7FF65CB-1306-496A-9485-82D0C5758A3F}" type="sibTrans" cxnId="{FB9E2E9D-AEA2-4AE5-8C93-78B578C67D20}">
      <dgm:prSet/>
      <dgm:spPr/>
      <dgm:t>
        <a:bodyPr/>
        <a:lstStyle/>
        <a:p>
          <a:endParaRPr lang="en-US"/>
        </a:p>
      </dgm:t>
    </dgm:pt>
    <dgm:pt modelId="{42C0BC74-5C64-4C3E-AD6D-3109011DCD0C}">
      <dgm:prSet/>
      <dgm:spPr/>
      <dgm:t>
        <a:bodyPr/>
        <a:lstStyle/>
        <a:p>
          <a:r>
            <a:rPr lang="tr-TR" dirty="0" err="1"/>
            <a:t>Pick</a:t>
          </a:r>
          <a:r>
            <a:rPr lang="tr-TR" dirty="0"/>
            <a:t> an </a:t>
          </a:r>
          <a:r>
            <a:rPr lang="tr-TR" dirty="0" err="1"/>
            <a:t>algorithm</a:t>
          </a:r>
          <a:r>
            <a:rPr lang="tr-TR" dirty="0"/>
            <a:t> </a:t>
          </a:r>
          <a:r>
            <a:rPr lang="tr-TR" dirty="0" err="1"/>
            <a:t>to</a:t>
          </a:r>
          <a:r>
            <a:rPr lang="tr-TR" dirty="0"/>
            <a:t> </a:t>
          </a:r>
          <a:r>
            <a:rPr lang="tr-TR" dirty="0" err="1"/>
            <a:t>solve</a:t>
          </a:r>
          <a:r>
            <a:rPr lang="tr-TR" dirty="0"/>
            <a:t> </a:t>
          </a:r>
          <a:r>
            <a:rPr lang="tr-TR" dirty="0" err="1"/>
            <a:t>that</a:t>
          </a:r>
          <a:r>
            <a:rPr lang="tr-TR" dirty="0"/>
            <a:t> problem </a:t>
          </a:r>
          <a:r>
            <a:rPr lang="tr-TR" dirty="0" err="1"/>
            <a:t>and</a:t>
          </a:r>
          <a:r>
            <a:rPr lang="tr-TR" dirty="0"/>
            <a:t> </a:t>
          </a:r>
          <a:r>
            <a:rPr lang="tr-TR" dirty="0" err="1"/>
            <a:t>explain</a:t>
          </a:r>
          <a:r>
            <a:rPr lang="tr-TR" dirty="0"/>
            <a:t> the </a:t>
          </a:r>
          <a:r>
            <a:rPr lang="tr-TR" dirty="0" err="1"/>
            <a:t>reason</a:t>
          </a:r>
          <a:r>
            <a:rPr lang="tr-TR" dirty="0"/>
            <a:t> </a:t>
          </a:r>
          <a:r>
            <a:rPr lang="tr-TR" dirty="0" err="1"/>
            <a:t>behind</a:t>
          </a:r>
          <a:r>
            <a:rPr lang="tr-TR" dirty="0"/>
            <a:t> </a:t>
          </a:r>
          <a:r>
            <a:rPr lang="tr-TR" dirty="0" err="1"/>
            <a:t>your</a:t>
          </a:r>
          <a:r>
            <a:rPr lang="tr-TR" dirty="0"/>
            <a:t> </a:t>
          </a:r>
          <a:r>
            <a:rPr lang="tr-TR" dirty="0" err="1"/>
            <a:t>choice</a:t>
          </a:r>
          <a:r>
            <a:rPr lang="tr-TR" dirty="0"/>
            <a:t>. </a:t>
          </a:r>
          <a:r>
            <a:rPr lang="tr-TR" dirty="0" err="1"/>
            <a:t>You</a:t>
          </a:r>
          <a:r>
            <a:rPr lang="tr-TR" dirty="0"/>
            <a:t> can </a:t>
          </a:r>
          <a:r>
            <a:rPr lang="tr-TR" dirty="0" err="1"/>
            <a:t>came</a:t>
          </a:r>
          <a:r>
            <a:rPr lang="tr-TR" dirty="0"/>
            <a:t> </a:t>
          </a:r>
          <a:r>
            <a:rPr lang="tr-TR" dirty="0" err="1"/>
            <a:t>up</a:t>
          </a:r>
          <a:r>
            <a:rPr lang="tr-TR" dirty="0"/>
            <a:t> </a:t>
          </a:r>
          <a:r>
            <a:rPr lang="tr-TR" dirty="0" err="1"/>
            <a:t>with</a:t>
          </a:r>
          <a:r>
            <a:rPr lang="tr-TR" dirty="0"/>
            <a:t> </a:t>
          </a:r>
          <a:r>
            <a:rPr lang="tr-TR" dirty="0" err="1"/>
            <a:t>your</a:t>
          </a:r>
          <a:r>
            <a:rPr lang="tr-TR" dirty="0"/>
            <a:t> </a:t>
          </a:r>
          <a:r>
            <a:rPr lang="tr-TR" dirty="0" err="1"/>
            <a:t>own</a:t>
          </a:r>
          <a:r>
            <a:rPr lang="tr-TR" dirty="0"/>
            <a:t> </a:t>
          </a:r>
          <a:r>
            <a:rPr lang="tr-TR" dirty="0" err="1"/>
            <a:t>algorithm</a:t>
          </a:r>
          <a:r>
            <a:rPr lang="tr-TR" dirty="0"/>
            <a:t>. Write a step </a:t>
          </a:r>
          <a:r>
            <a:rPr lang="tr-TR" dirty="0" err="1"/>
            <a:t>by</a:t>
          </a:r>
          <a:r>
            <a:rPr lang="tr-TR" dirty="0"/>
            <a:t> step </a:t>
          </a:r>
          <a:r>
            <a:rPr lang="tr-TR" dirty="0" err="1"/>
            <a:t>solution</a:t>
          </a:r>
          <a:r>
            <a:rPr lang="tr-TR" dirty="0"/>
            <a:t>. (</a:t>
          </a:r>
          <a:r>
            <a:rPr lang="tr-TR" dirty="0" err="1"/>
            <a:t>You</a:t>
          </a:r>
          <a:r>
            <a:rPr lang="tr-TR" dirty="0"/>
            <a:t> </a:t>
          </a:r>
          <a:r>
            <a:rPr lang="tr-TR" dirty="0" err="1"/>
            <a:t>have</a:t>
          </a:r>
          <a:r>
            <a:rPr lang="tr-TR" dirty="0"/>
            <a:t> 10 </a:t>
          </a:r>
          <a:r>
            <a:rPr lang="tr-TR" dirty="0" err="1"/>
            <a:t>minutes</a:t>
          </a:r>
          <a:r>
            <a:rPr lang="tr-TR" dirty="0"/>
            <a:t>)</a:t>
          </a:r>
          <a:endParaRPr lang="en-US" dirty="0"/>
        </a:p>
      </dgm:t>
    </dgm:pt>
    <dgm:pt modelId="{9C6F0508-73CE-4218-9F93-100CF8A07B22}" type="parTrans" cxnId="{B62C6B98-F015-4844-BEAC-BFB7EB3273FD}">
      <dgm:prSet/>
      <dgm:spPr/>
      <dgm:t>
        <a:bodyPr/>
        <a:lstStyle/>
        <a:p>
          <a:endParaRPr lang="en-US"/>
        </a:p>
      </dgm:t>
    </dgm:pt>
    <dgm:pt modelId="{D7043FCA-F97D-4C09-B420-505FC6AE1C4B}" type="sibTrans" cxnId="{B62C6B98-F015-4844-BEAC-BFB7EB3273FD}">
      <dgm:prSet/>
      <dgm:spPr/>
      <dgm:t>
        <a:bodyPr/>
        <a:lstStyle/>
        <a:p>
          <a:endParaRPr lang="en-US"/>
        </a:p>
      </dgm:t>
    </dgm:pt>
    <dgm:pt modelId="{8B555CB2-4DBA-449C-A99B-165C5299E3DA}">
      <dgm:prSet/>
      <dgm:spPr/>
      <dgm:t>
        <a:bodyPr/>
        <a:lstStyle/>
        <a:p>
          <a:r>
            <a:rPr lang="tr-TR" dirty="0" err="1"/>
            <a:t>One</a:t>
          </a:r>
          <a:r>
            <a:rPr lang="tr-TR" dirty="0"/>
            <a:t> </a:t>
          </a:r>
          <a:r>
            <a:rPr lang="tr-TR" dirty="0" err="1"/>
            <a:t>you</a:t>
          </a:r>
          <a:r>
            <a:rPr lang="tr-TR" dirty="0"/>
            <a:t> </a:t>
          </a:r>
          <a:r>
            <a:rPr lang="tr-TR" dirty="0" err="1"/>
            <a:t>and</a:t>
          </a:r>
          <a:r>
            <a:rPr lang="tr-TR" dirty="0"/>
            <a:t> </a:t>
          </a:r>
          <a:r>
            <a:rPr lang="tr-TR" dirty="0" err="1"/>
            <a:t>your</a:t>
          </a:r>
          <a:r>
            <a:rPr lang="tr-TR" dirty="0"/>
            <a:t> </a:t>
          </a:r>
          <a:r>
            <a:rPr lang="tr-TR" dirty="0" err="1"/>
            <a:t>peer</a:t>
          </a:r>
          <a:r>
            <a:rPr lang="tr-TR" dirty="0"/>
            <a:t> is </a:t>
          </a:r>
          <a:r>
            <a:rPr lang="tr-TR" dirty="0" err="1"/>
            <a:t>finished</a:t>
          </a:r>
          <a:r>
            <a:rPr lang="tr-TR" dirty="0"/>
            <a:t>, </a:t>
          </a:r>
          <a:r>
            <a:rPr lang="tr-TR" dirty="0" err="1"/>
            <a:t>explain</a:t>
          </a:r>
          <a:r>
            <a:rPr lang="tr-TR" dirty="0"/>
            <a:t> </a:t>
          </a:r>
          <a:r>
            <a:rPr lang="tr-TR" dirty="0" err="1"/>
            <a:t>them</a:t>
          </a:r>
          <a:r>
            <a:rPr lang="tr-TR" dirty="0"/>
            <a:t> </a:t>
          </a:r>
          <a:r>
            <a:rPr lang="tr-TR" dirty="0" err="1"/>
            <a:t>your</a:t>
          </a:r>
          <a:r>
            <a:rPr lang="tr-TR" dirty="0"/>
            <a:t> </a:t>
          </a:r>
          <a:r>
            <a:rPr lang="tr-TR" dirty="0" err="1"/>
            <a:t>solution</a:t>
          </a:r>
          <a:r>
            <a:rPr lang="tr-TR" dirty="0"/>
            <a:t>. (</a:t>
          </a:r>
          <a:r>
            <a:rPr lang="tr-TR" dirty="0" err="1"/>
            <a:t>You</a:t>
          </a:r>
          <a:r>
            <a:rPr lang="tr-TR" dirty="0"/>
            <a:t> </a:t>
          </a:r>
          <a:r>
            <a:rPr lang="tr-TR" dirty="0" err="1"/>
            <a:t>have</a:t>
          </a:r>
          <a:r>
            <a:rPr lang="tr-TR" dirty="0"/>
            <a:t> 3 </a:t>
          </a:r>
          <a:r>
            <a:rPr lang="tr-TR" dirty="0" err="1"/>
            <a:t>minutes</a:t>
          </a:r>
          <a:r>
            <a:rPr lang="tr-TR" dirty="0"/>
            <a:t>)</a:t>
          </a:r>
          <a:endParaRPr lang="en-US" dirty="0"/>
        </a:p>
      </dgm:t>
    </dgm:pt>
    <dgm:pt modelId="{5BC5C60E-602C-46A4-A367-B5E2B42F86C1}" type="parTrans" cxnId="{333F5D66-5763-4BC5-A822-ABE4444A73DC}">
      <dgm:prSet/>
      <dgm:spPr/>
      <dgm:t>
        <a:bodyPr/>
        <a:lstStyle/>
        <a:p>
          <a:endParaRPr lang="en-US"/>
        </a:p>
      </dgm:t>
    </dgm:pt>
    <dgm:pt modelId="{1F347E86-CDF7-4B3F-A27B-DA63B625EAE3}" type="sibTrans" cxnId="{333F5D66-5763-4BC5-A822-ABE4444A73DC}">
      <dgm:prSet/>
      <dgm:spPr/>
      <dgm:t>
        <a:bodyPr/>
        <a:lstStyle/>
        <a:p>
          <a:endParaRPr lang="en-US"/>
        </a:p>
      </dgm:t>
    </dgm:pt>
    <dgm:pt modelId="{07DE8D03-C76E-455A-A031-D19894649558}" type="pres">
      <dgm:prSet presAssocID="{E58C2455-1B57-445A-AA6F-66A8D82EC2BC}" presName="root" presStyleCnt="0">
        <dgm:presLayoutVars>
          <dgm:dir/>
          <dgm:resizeHandles val="exact"/>
        </dgm:presLayoutVars>
      </dgm:prSet>
      <dgm:spPr/>
    </dgm:pt>
    <dgm:pt modelId="{BDBE5FBA-1581-4F8E-8B33-F05B3C1741B8}" type="pres">
      <dgm:prSet presAssocID="{BCBC91E2-5C6F-4A03-A360-EB6A773543D2}" presName="compNode" presStyleCnt="0"/>
      <dgm:spPr/>
    </dgm:pt>
    <dgm:pt modelId="{D76E4E06-7E25-4AE0-8C27-7E561F071FA3}" type="pres">
      <dgm:prSet presAssocID="{BCBC91E2-5C6F-4A03-A360-EB6A773543D2}" presName="bgRect" presStyleLbl="bgShp" presStyleIdx="0" presStyleCnt="4"/>
      <dgm:spPr/>
    </dgm:pt>
    <dgm:pt modelId="{415A6BBD-78FE-41B7-9944-B993095B9150}" type="pres">
      <dgm:prSet presAssocID="{BCBC91E2-5C6F-4A03-A360-EB6A773543D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itaplar"/>
        </a:ext>
      </dgm:extLst>
    </dgm:pt>
    <dgm:pt modelId="{F8AB9180-F3D0-442B-9A1F-D4442CF21628}" type="pres">
      <dgm:prSet presAssocID="{BCBC91E2-5C6F-4A03-A360-EB6A773543D2}" presName="spaceRect" presStyleCnt="0"/>
      <dgm:spPr/>
    </dgm:pt>
    <dgm:pt modelId="{5B85B9EB-BE43-493F-93C8-494136A67B86}" type="pres">
      <dgm:prSet presAssocID="{BCBC91E2-5C6F-4A03-A360-EB6A773543D2}" presName="parTx" presStyleLbl="revTx" presStyleIdx="0" presStyleCnt="4">
        <dgm:presLayoutVars>
          <dgm:chMax val="0"/>
          <dgm:chPref val="0"/>
        </dgm:presLayoutVars>
      </dgm:prSet>
      <dgm:spPr/>
    </dgm:pt>
    <dgm:pt modelId="{8310DDDC-6102-4394-A835-BAD3B0ED380B}" type="pres">
      <dgm:prSet presAssocID="{5F399609-44C9-4566-AC62-747F5A4753DC}" presName="sibTrans" presStyleCnt="0"/>
      <dgm:spPr/>
    </dgm:pt>
    <dgm:pt modelId="{B68A72D4-87D7-4704-AFFC-B1D310399406}" type="pres">
      <dgm:prSet presAssocID="{DAC7E57B-482C-4974-9AE1-907049B154AE}" presName="compNode" presStyleCnt="0"/>
      <dgm:spPr/>
    </dgm:pt>
    <dgm:pt modelId="{DF1F6192-4A1D-428A-A9DD-F83E70F6DF06}" type="pres">
      <dgm:prSet presAssocID="{DAC7E57B-482C-4974-9AE1-907049B154AE}" presName="bgRect" presStyleLbl="bgShp" presStyleIdx="1" presStyleCnt="4"/>
      <dgm:spPr/>
    </dgm:pt>
    <dgm:pt modelId="{18164C01-AEBC-43B9-9F20-72BE631AC58E}" type="pres">
      <dgm:prSet presAssocID="{DAC7E57B-482C-4974-9AE1-907049B154A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52D06636-3E70-4C43-B316-26F0E939531A}" type="pres">
      <dgm:prSet presAssocID="{DAC7E57B-482C-4974-9AE1-907049B154AE}" presName="spaceRect" presStyleCnt="0"/>
      <dgm:spPr/>
    </dgm:pt>
    <dgm:pt modelId="{32B5EEB4-6050-4216-B3A0-F5AE99C6BC43}" type="pres">
      <dgm:prSet presAssocID="{DAC7E57B-482C-4974-9AE1-907049B154AE}" presName="parTx" presStyleLbl="revTx" presStyleIdx="1" presStyleCnt="4">
        <dgm:presLayoutVars>
          <dgm:chMax val="0"/>
          <dgm:chPref val="0"/>
        </dgm:presLayoutVars>
      </dgm:prSet>
      <dgm:spPr/>
    </dgm:pt>
    <dgm:pt modelId="{E707B332-AAD3-4DB9-B735-D404F884B682}" type="pres">
      <dgm:prSet presAssocID="{B7FF65CB-1306-496A-9485-82D0C5758A3F}" presName="sibTrans" presStyleCnt="0"/>
      <dgm:spPr/>
    </dgm:pt>
    <dgm:pt modelId="{BD70C960-317C-42E5-812D-207495493672}" type="pres">
      <dgm:prSet presAssocID="{42C0BC74-5C64-4C3E-AD6D-3109011DCD0C}" presName="compNode" presStyleCnt="0"/>
      <dgm:spPr/>
    </dgm:pt>
    <dgm:pt modelId="{4CFFF1D9-A9F1-42E0-BD4F-22F7F5198C4E}" type="pres">
      <dgm:prSet presAssocID="{42C0BC74-5C64-4C3E-AD6D-3109011DCD0C}" presName="bgRect" presStyleLbl="bgShp" presStyleIdx="2" presStyleCnt="4"/>
      <dgm:spPr/>
    </dgm:pt>
    <dgm:pt modelId="{29E7E576-85A3-47F1-B4D1-449EF434AC0A}" type="pres">
      <dgm:prSet presAssocID="{42C0BC74-5C64-4C3E-AD6D-3109011DCD0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cı"/>
        </a:ext>
      </dgm:extLst>
    </dgm:pt>
    <dgm:pt modelId="{E51A141F-69AA-40F6-8DC2-3F8C88C9184A}" type="pres">
      <dgm:prSet presAssocID="{42C0BC74-5C64-4C3E-AD6D-3109011DCD0C}" presName="spaceRect" presStyleCnt="0"/>
      <dgm:spPr/>
    </dgm:pt>
    <dgm:pt modelId="{131B546F-5F71-47C9-904D-A15FEB3F3835}" type="pres">
      <dgm:prSet presAssocID="{42C0BC74-5C64-4C3E-AD6D-3109011DCD0C}" presName="parTx" presStyleLbl="revTx" presStyleIdx="2" presStyleCnt="4">
        <dgm:presLayoutVars>
          <dgm:chMax val="0"/>
          <dgm:chPref val="0"/>
        </dgm:presLayoutVars>
      </dgm:prSet>
      <dgm:spPr/>
    </dgm:pt>
    <dgm:pt modelId="{C94A50FF-FE62-4CD5-8D9F-06C8AF85D10D}" type="pres">
      <dgm:prSet presAssocID="{D7043FCA-F97D-4C09-B420-505FC6AE1C4B}" presName="sibTrans" presStyleCnt="0"/>
      <dgm:spPr/>
    </dgm:pt>
    <dgm:pt modelId="{FC8CEE6C-24B6-4526-A253-1A153F48E338}" type="pres">
      <dgm:prSet presAssocID="{8B555CB2-4DBA-449C-A99B-165C5299E3DA}" presName="compNode" presStyleCnt="0"/>
      <dgm:spPr/>
    </dgm:pt>
    <dgm:pt modelId="{8AFE6969-F2AA-48E3-BB72-B4B43DDF8C59}" type="pres">
      <dgm:prSet presAssocID="{8B555CB2-4DBA-449C-A99B-165C5299E3DA}" presName="bgRect" presStyleLbl="bgShp" presStyleIdx="3" presStyleCnt="4"/>
      <dgm:spPr/>
    </dgm:pt>
    <dgm:pt modelId="{97ECAC18-EF8C-49D0-A93E-CDFF68DBAE3B}" type="pres">
      <dgm:prSet presAssocID="{8B555CB2-4DBA-449C-A99B-165C5299E3D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ard Room"/>
        </a:ext>
      </dgm:extLst>
    </dgm:pt>
    <dgm:pt modelId="{ABA7EF50-F595-414B-9D3F-5366CFA65D35}" type="pres">
      <dgm:prSet presAssocID="{8B555CB2-4DBA-449C-A99B-165C5299E3DA}" presName="spaceRect" presStyleCnt="0"/>
      <dgm:spPr/>
    </dgm:pt>
    <dgm:pt modelId="{80667442-116D-4F02-99BE-E248E483F933}" type="pres">
      <dgm:prSet presAssocID="{8B555CB2-4DBA-449C-A99B-165C5299E3D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4F9D102-4681-47CD-9629-5B263B600E60}" type="presOf" srcId="{E58C2455-1B57-445A-AA6F-66A8D82EC2BC}" destId="{07DE8D03-C76E-455A-A031-D19894649558}" srcOrd="0" destOrd="0" presId="urn:microsoft.com/office/officeart/2018/2/layout/IconVerticalSolidList"/>
    <dgm:cxn modelId="{DB5A6428-EB54-4FD5-92A0-0B3C3CCF5CBA}" type="presOf" srcId="{BCBC91E2-5C6F-4A03-A360-EB6A773543D2}" destId="{5B85B9EB-BE43-493F-93C8-494136A67B86}" srcOrd="0" destOrd="0" presId="urn:microsoft.com/office/officeart/2018/2/layout/IconVerticalSolidList"/>
    <dgm:cxn modelId="{B3B4F95F-1666-45CE-BED5-5DE8669A6BEF}" type="presOf" srcId="{42C0BC74-5C64-4C3E-AD6D-3109011DCD0C}" destId="{131B546F-5F71-47C9-904D-A15FEB3F3835}" srcOrd="0" destOrd="0" presId="urn:microsoft.com/office/officeart/2018/2/layout/IconVerticalSolidList"/>
    <dgm:cxn modelId="{81998965-6A22-4242-8E09-50B88E698EC1}" type="presOf" srcId="{DAC7E57B-482C-4974-9AE1-907049B154AE}" destId="{32B5EEB4-6050-4216-B3A0-F5AE99C6BC43}" srcOrd="0" destOrd="0" presId="urn:microsoft.com/office/officeart/2018/2/layout/IconVerticalSolidList"/>
    <dgm:cxn modelId="{333F5D66-5763-4BC5-A822-ABE4444A73DC}" srcId="{E58C2455-1B57-445A-AA6F-66A8D82EC2BC}" destId="{8B555CB2-4DBA-449C-A99B-165C5299E3DA}" srcOrd="3" destOrd="0" parTransId="{5BC5C60E-602C-46A4-A367-B5E2B42F86C1}" sibTransId="{1F347E86-CDF7-4B3F-A27B-DA63B625EAE3}"/>
    <dgm:cxn modelId="{B62C6B98-F015-4844-BEAC-BFB7EB3273FD}" srcId="{E58C2455-1B57-445A-AA6F-66A8D82EC2BC}" destId="{42C0BC74-5C64-4C3E-AD6D-3109011DCD0C}" srcOrd="2" destOrd="0" parTransId="{9C6F0508-73CE-4218-9F93-100CF8A07B22}" sibTransId="{D7043FCA-F97D-4C09-B420-505FC6AE1C4B}"/>
    <dgm:cxn modelId="{FB9E2E9D-AEA2-4AE5-8C93-78B578C67D20}" srcId="{E58C2455-1B57-445A-AA6F-66A8D82EC2BC}" destId="{DAC7E57B-482C-4974-9AE1-907049B154AE}" srcOrd="1" destOrd="0" parTransId="{9C1B49B2-ADD5-4979-8946-AC2E98D0E385}" sibTransId="{B7FF65CB-1306-496A-9485-82D0C5758A3F}"/>
    <dgm:cxn modelId="{0A97D7A1-7740-4150-BB98-89897E2956E1}" type="presOf" srcId="{8B555CB2-4DBA-449C-A99B-165C5299E3DA}" destId="{80667442-116D-4F02-99BE-E248E483F933}" srcOrd="0" destOrd="0" presId="urn:microsoft.com/office/officeart/2018/2/layout/IconVerticalSolidList"/>
    <dgm:cxn modelId="{150FDEBC-0DDA-4EBE-9442-84117B270382}" srcId="{E58C2455-1B57-445A-AA6F-66A8D82EC2BC}" destId="{BCBC91E2-5C6F-4A03-A360-EB6A773543D2}" srcOrd="0" destOrd="0" parTransId="{96D4B046-8D12-48AF-AE61-BB18CFC51443}" sibTransId="{5F399609-44C9-4566-AC62-747F5A4753DC}"/>
    <dgm:cxn modelId="{07AF324F-E5AE-491D-9C59-EA79E9A3FC4C}" type="presParOf" srcId="{07DE8D03-C76E-455A-A031-D19894649558}" destId="{BDBE5FBA-1581-4F8E-8B33-F05B3C1741B8}" srcOrd="0" destOrd="0" presId="urn:microsoft.com/office/officeart/2018/2/layout/IconVerticalSolidList"/>
    <dgm:cxn modelId="{AEF897BF-A4BB-40A7-BEAB-D0C844E73A18}" type="presParOf" srcId="{BDBE5FBA-1581-4F8E-8B33-F05B3C1741B8}" destId="{D76E4E06-7E25-4AE0-8C27-7E561F071FA3}" srcOrd="0" destOrd="0" presId="urn:microsoft.com/office/officeart/2018/2/layout/IconVerticalSolidList"/>
    <dgm:cxn modelId="{5A0C4931-26F8-4AD0-B7D9-8A547A71C90F}" type="presParOf" srcId="{BDBE5FBA-1581-4F8E-8B33-F05B3C1741B8}" destId="{415A6BBD-78FE-41B7-9944-B993095B9150}" srcOrd="1" destOrd="0" presId="urn:microsoft.com/office/officeart/2018/2/layout/IconVerticalSolidList"/>
    <dgm:cxn modelId="{6AC33FDE-3981-4529-9FDD-724607BC8D0F}" type="presParOf" srcId="{BDBE5FBA-1581-4F8E-8B33-F05B3C1741B8}" destId="{F8AB9180-F3D0-442B-9A1F-D4442CF21628}" srcOrd="2" destOrd="0" presId="urn:microsoft.com/office/officeart/2018/2/layout/IconVerticalSolidList"/>
    <dgm:cxn modelId="{9BCB4247-EDE4-450D-ABAD-51ADD2B4E4E0}" type="presParOf" srcId="{BDBE5FBA-1581-4F8E-8B33-F05B3C1741B8}" destId="{5B85B9EB-BE43-493F-93C8-494136A67B86}" srcOrd="3" destOrd="0" presId="urn:microsoft.com/office/officeart/2018/2/layout/IconVerticalSolidList"/>
    <dgm:cxn modelId="{BDE5777A-649D-4E87-B26A-CDA00B44BF59}" type="presParOf" srcId="{07DE8D03-C76E-455A-A031-D19894649558}" destId="{8310DDDC-6102-4394-A835-BAD3B0ED380B}" srcOrd="1" destOrd="0" presId="urn:microsoft.com/office/officeart/2018/2/layout/IconVerticalSolidList"/>
    <dgm:cxn modelId="{7BB4C052-90AC-48A7-8C08-393FDE111ADD}" type="presParOf" srcId="{07DE8D03-C76E-455A-A031-D19894649558}" destId="{B68A72D4-87D7-4704-AFFC-B1D310399406}" srcOrd="2" destOrd="0" presId="urn:microsoft.com/office/officeart/2018/2/layout/IconVerticalSolidList"/>
    <dgm:cxn modelId="{7912755A-F337-4EED-A3B6-8B11DCDD3630}" type="presParOf" srcId="{B68A72D4-87D7-4704-AFFC-B1D310399406}" destId="{DF1F6192-4A1D-428A-A9DD-F83E70F6DF06}" srcOrd="0" destOrd="0" presId="urn:microsoft.com/office/officeart/2018/2/layout/IconVerticalSolidList"/>
    <dgm:cxn modelId="{02A3E3F7-6429-44A7-A83F-28B1413A65EC}" type="presParOf" srcId="{B68A72D4-87D7-4704-AFFC-B1D310399406}" destId="{18164C01-AEBC-43B9-9F20-72BE631AC58E}" srcOrd="1" destOrd="0" presId="urn:microsoft.com/office/officeart/2018/2/layout/IconVerticalSolidList"/>
    <dgm:cxn modelId="{21E21B53-B728-497E-968D-C752F6DFC610}" type="presParOf" srcId="{B68A72D4-87D7-4704-AFFC-B1D310399406}" destId="{52D06636-3E70-4C43-B316-26F0E939531A}" srcOrd="2" destOrd="0" presId="urn:microsoft.com/office/officeart/2018/2/layout/IconVerticalSolidList"/>
    <dgm:cxn modelId="{67E0256B-D372-453E-802D-45C29A02B72E}" type="presParOf" srcId="{B68A72D4-87D7-4704-AFFC-B1D310399406}" destId="{32B5EEB4-6050-4216-B3A0-F5AE99C6BC43}" srcOrd="3" destOrd="0" presId="urn:microsoft.com/office/officeart/2018/2/layout/IconVerticalSolidList"/>
    <dgm:cxn modelId="{029BE375-C09C-48E0-A60B-BC479B8F985D}" type="presParOf" srcId="{07DE8D03-C76E-455A-A031-D19894649558}" destId="{E707B332-AAD3-4DB9-B735-D404F884B682}" srcOrd="3" destOrd="0" presId="urn:microsoft.com/office/officeart/2018/2/layout/IconVerticalSolidList"/>
    <dgm:cxn modelId="{672BB25E-716F-4EB8-B5E2-64E96225A074}" type="presParOf" srcId="{07DE8D03-C76E-455A-A031-D19894649558}" destId="{BD70C960-317C-42E5-812D-207495493672}" srcOrd="4" destOrd="0" presId="urn:microsoft.com/office/officeart/2018/2/layout/IconVerticalSolidList"/>
    <dgm:cxn modelId="{EFA249C3-0BD3-4056-8D3A-4F7FDF72E939}" type="presParOf" srcId="{BD70C960-317C-42E5-812D-207495493672}" destId="{4CFFF1D9-A9F1-42E0-BD4F-22F7F5198C4E}" srcOrd="0" destOrd="0" presId="urn:microsoft.com/office/officeart/2018/2/layout/IconVerticalSolidList"/>
    <dgm:cxn modelId="{36CFB3A7-BA18-4623-ADB2-4180013D0343}" type="presParOf" srcId="{BD70C960-317C-42E5-812D-207495493672}" destId="{29E7E576-85A3-47F1-B4D1-449EF434AC0A}" srcOrd="1" destOrd="0" presId="urn:microsoft.com/office/officeart/2018/2/layout/IconVerticalSolidList"/>
    <dgm:cxn modelId="{3D68B64E-ADC5-4040-A4EE-6043F16B1877}" type="presParOf" srcId="{BD70C960-317C-42E5-812D-207495493672}" destId="{E51A141F-69AA-40F6-8DC2-3F8C88C9184A}" srcOrd="2" destOrd="0" presId="urn:microsoft.com/office/officeart/2018/2/layout/IconVerticalSolidList"/>
    <dgm:cxn modelId="{C6EC3875-70D2-497F-A083-ED6C4E926674}" type="presParOf" srcId="{BD70C960-317C-42E5-812D-207495493672}" destId="{131B546F-5F71-47C9-904D-A15FEB3F3835}" srcOrd="3" destOrd="0" presId="urn:microsoft.com/office/officeart/2018/2/layout/IconVerticalSolidList"/>
    <dgm:cxn modelId="{242C63EB-85B8-417A-A765-8C7630B24958}" type="presParOf" srcId="{07DE8D03-C76E-455A-A031-D19894649558}" destId="{C94A50FF-FE62-4CD5-8D9F-06C8AF85D10D}" srcOrd="5" destOrd="0" presId="urn:microsoft.com/office/officeart/2018/2/layout/IconVerticalSolidList"/>
    <dgm:cxn modelId="{6023D10F-9651-4AC5-9CB8-FCBF565773EE}" type="presParOf" srcId="{07DE8D03-C76E-455A-A031-D19894649558}" destId="{FC8CEE6C-24B6-4526-A253-1A153F48E338}" srcOrd="6" destOrd="0" presId="urn:microsoft.com/office/officeart/2018/2/layout/IconVerticalSolidList"/>
    <dgm:cxn modelId="{223C6BB4-1CCA-4C7D-9F35-C483DA1186AD}" type="presParOf" srcId="{FC8CEE6C-24B6-4526-A253-1A153F48E338}" destId="{8AFE6969-F2AA-48E3-BB72-B4B43DDF8C59}" srcOrd="0" destOrd="0" presId="urn:microsoft.com/office/officeart/2018/2/layout/IconVerticalSolidList"/>
    <dgm:cxn modelId="{6CCE7603-51D2-4CEB-9CA8-CE0575C185E8}" type="presParOf" srcId="{FC8CEE6C-24B6-4526-A253-1A153F48E338}" destId="{97ECAC18-EF8C-49D0-A93E-CDFF68DBAE3B}" srcOrd="1" destOrd="0" presId="urn:microsoft.com/office/officeart/2018/2/layout/IconVerticalSolidList"/>
    <dgm:cxn modelId="{64C4C8B7-7A84-40E8-ABE1-FD55704CE077}" type="presParOf" srcId="{FC8CEE6C-24B6-4526-A253-1A153F48E338}" destId="{ABA7EF50-F595-414B-9D3F-5366CFA65D35}" srcOrd="2" destOrd="0" presId="urn:microsoft.com/office/officeart/2018/2/layout/IconVerticalSolidList"/>
    <dgm:cxn modelId="{C6F07705-1D3E-4403-8790-97F31CB6E32D}" type="presParOf" srcId="{FC8CEE6C-24B6-4526-A253-1A153F48E338}" destId="{80667442-116D-4F02-99BE-E248E483F93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562AA6-0AE3-43F8-9D82-AF7D400D218F}">
      <dsp:nvSpPr>
        <dsp:cNvPr id="0" name=""/>
        <dsp:cNvSpPr/>
      </dsp:nvSpPr>
      <dsp:spPr>
        <a:xfrm>
          <a:off x="0" y="653180"/>
          <a:ext cx="6666833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81AE47-BE2A-4E74-9EFD-6D405910FBBF}">
      <dsp:nvSpPr>
        <dsp:cNvPr id="0" name=""/>
        <dsp:cNvSpPr/>
      </dsp:nvSpPr>
      <dsp:spPr>
        <a:xfrm>
          <a:off x="311744" y="66683"/>
          <a:ext cx="4666783" cy="121032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4100" kern="1200" dirty="0" err="1"/>
            <a:t>Selection</a:t>
          </a:r>
          <a:r>
            <a:rPr lang="tr-TR" sz="4100" kern="1200" dirty="0"/>
            <a:t> </a:t>
          </a:r>
          <a:r>
            <a:rPr lang="tr-TR" sz="4100" kern="1200" dirty="0" err="1"/>
            <a:t>Sort</a:t>
          </a:r>
          <a:endParaRPr lang="en-US" sz="4100" kern="1200" dirty="0"/>
        </a:p>
      </dsp:txBody>
      <dsp:txXfrm>
        <a:off x="370827" y="125766"/>
        <a:ext cx="4548617" cy="1092154"/>
      </dsp:txXfrm>
    </dsp:sp>
    <dsp:sp modelId="{2FB8D34D-8E2F-4017-90D7-A1E03972CDA8}">
      <dsp:nvSpPr>
        <dsp:cNvPr id="0" name=""/>
        <dsp:cNvSpPr/>
      </dsp:nvSpPr>
      <dsp:spPr>
        <a:xfrm>
          <a:off x="0" y="2512940"/>
          <a:ext cx="6666833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486319-3C67-4B88-9B7C-2A969E4AD53C}">
      <dsp:nvSpPr>
        <dsp:cNvPr id="0" name=""/>
        <dsp:cNvSpPr/>
      </dsp:nvSpPr>
      <dsp:spPr>
        <a:xfrm>
          <a:off x="333341" y="1907780"/>
          <a:ext cx="4666783" cy="1210320"/>
        </a:xfrm>
        <a:prstGeom prst="round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4100" kern="1200" dirty="0" err="1"/>
            <a:t>Bubble</a:t>
          </a:r>
          <a:r>
            <a:rPr lang="tr-TR" sz="4100" kern="1200" dirty="0"/>
            <a:t> </a:t>
          </a:r>
          <a:r>
            <a:rPr lang="tr-TR" sz="4100" kern="1200" dirty="0" err="1"/>
            <a:t>Sort</a:t>
          </a:r>
          <a:endParaRPr lang="en-US" sz="4100" kern="1200" dirty="0"/>
        </a:p>
      </dsp:txBody>
      <dsp:txXfrm>
        <a:off x="392424" y="1966863"/>
        <a:ext cx="4548617" cy="1092154"/>
      </dsp:txXfrm>
    </dsp:sp>
    <dsp:sp modelId="{F907CA59-494A-4321-8CCD-1CEF13CCA598}">
      <dsp:nvSpPr>
        <dsp:cNvPr id="0" name=""/>
        <dsp:cNvSpPr/>
      </dsp:nvSpPr>
      <dsp:spPr>
        <a:xfrm>
          <a:off x="0" y="4372700"/>
          <a:ext cx="6666833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A6B770-C4B2-417D-8A58-2F2028D798ED}">
      <dsp:nvSpPr>
        <dsp:cNvPr id="0" name=""/>
        <dsp:cNvSpPr/>
      </dsp:nvSpPr>
      <dsp:spPr>
        <a:xfrm>
          <a:off x="333341" y="3767540"/>
          <a:ext cx="4666783" cy="1210320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4100" kern="1200" dirty="0" err="1"/>
            <a:t>Merge</a:t>
          </a:r>
          <a:r>
            <a:rPr lang="tr-TR" sz="4100" kern="1200" dirty="0"/>
            <a:t> </a:t>
          </a:r>
          <a:r>
            <a:rPr lang="tr-TR" sz="4100" kern="1200" dirty="0" err="1"/>
            <a:t>Sort</a:t>
          </a:r>
          <a:endParaRPr lang="en-US" sz="4100" kern="1200" dirty="0"/>
        </a:p>
      </dsp:txBody>
      <dsp:txXfrm>
        <a:off x="392424" y="3826623"/>
        <a:ext cx="4548617" cy="1092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6E4E06-7E25-4AE0-8C27-7E561F071FA3}">
      <dsp:nvSpPr>
        <dsp:cNvPr id="0" name=""/>
        <dsp:cNvSpPr/>
      </dsp:nvSpPr>
      <dsp:spPr>
        <a:xfrm>
          <a:off x="0" y="2439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5A6BBD-78FE-41B7-9944-B993095B9150}">
      <dsp:nvSpPr>
        <dsp:cNvPr id="0" name=""/>
        <dsp:cNvSpPr/>
      </dsp:nvSpPr>
      <dsp:spPr>
        <a:xfrm>
          <a:off x="374076" y="280678"/>
          <a:ext cx="680139" cy="6801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85B9EB-BE43-493F-93C8-494136A67B86}">
      <dsp:nvSpPr>
        <dsp:cNvPr id="0" name=""/>
        <dsp:cNvSpPr/>
      </dsp:nvSpPr>
      <dsp:spPr>
        <a:xfrm>
          <a:off x="1428292" y="2439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kern="1200"/>
            <a:t>Read and study the algorithms that I have given you.</a:t>
          </a:r>
          <a:endParaRPr lang="en-US" sz="1700" kern="1200"/>
        </a:p>
      </dsp:txBody>
      <dsp:txXfrm>
        <a:off x="1428292" y="2439"/>
        <a:ext cx="4873308" cy="1236616"/>
      </dsp:txXfrm>
    </dsp:sp>
    <dsp:sp modelId="{DF1F6192-4A1D-428A-A9DD-F83E70F6DF06}">
      <dsp:nvSpPr>
        <dsp:cNvPr id="0" name=""/>
        <dsp:cNvSpPr/>
      </dsp:nvSpPr>
      <dsp:spPr>
        <a:xfrm>
          <a:off x="0" y="1548210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164C01-AEBC-43B9-9F20-72BE631AC58E}">
      <dsp:nvSpPr>
        <dsp:cNvPr id="0" name=""/>
        <dsp:cNvSpPr/>
      </dsp:nvSpPr>
      <dsp:spPr>
        <a:xfrm>
          <a:off x="374076" y="1826449"/>
          <a:ext cx="680139" cy="6801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B5EEB4-6050-4216-B3A0-F5AE99C6BC43}">
      <dsp:nvSpPr>
        <dsp:cNvPr id="0" name=""/>
        <dsp:cNvSpPr/>
      </dsp:nvSpPr>
      <dsp:spPr>
        <a:xfrm>
          <a:off x="1428292" y="1548210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kern="1200"/>
            <a:t>Examine the problem.</a:t>
          </a:r>
          <a:endParaRPr lang="en-US" sz="1700" kern="1200"/>
        </a:p>
      </dsp:txBody>
      <dsp:txXfrm>
        <a:off x="1428292" y="1548210"/>
        <a:ext cx="4873308" cy="1236616"/>
      </dsp:txXfrm>
    </dsp:sp>
    <dsp:sp modelId="{4CFFF1D9-A9F1-42E0-BD4F-22F7F5198C4E}">
      <dsp:nvSpPr>
        <dsp:cNvPr id="0" name=""/>
        <dsp:cNvSpPr/>
      </dsp:nvSpPr>
      <dsp:spPr>
        <a:xfrm>
          <a:off x="0" y="3093981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E7E576-85A3-47F1-B4D1-449EF434AC0A}">
      <dsp:nvSpPr>
        <dsp:cNvPr id="0" name=""/>
        <dsp:cNvSpPr/>
      </dsp:nvSpPr>
      <dsp:spPr>
        <a:xfrm>
          <a:off x="374076" y="3372220"/>
          <a:ext cx="680139" cy="6801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1B546F-5F71-47C9-904D-A15FEB3F3835}">
      <dsp:nvSpPr>
        <dsp:cNvPr id="0" name=""/>
        <dsp:cNvSpPr/>
      </dsp:nvSpPr>
      <dsp:spPr>
        <a:xfrm>
          <a:off x="1428292" y="3093981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kern="1200" dirty="0" err="1"/>
            <a:t>Pick</a:t>
          </a:r>
          <a:r>
            <a:rPr lang="tr-TR" sz="1700" kern="1200" dirty="0"/>
            <a:t> an </a:t>
          </a:r>
          <a:r>
            <a:rPr lang="tr-TR" sz="1700" kern="1200" dirty="0" err="1"/>
            <a:t>algorithm</a:t>
          </a:r>
          <a:r>
            <a:rPr lang="tr-TR" sz="1700" kern="1200" dirty="0"/>
            <a:t> </a:t>
          </a:r>
          <a:r>
            <a:rPr lang="tr-TR" sz="1700" kern="1200" dirty="0" err="1"/>
            <a:t>to</a:t>
          </a:r>
          <a:r>
            <a:rPr lang="tr-TR" sz="1700" kern="1200" dirty="0"/>
            <a:t> </a:t>
          </a:r>
          <a:r>
            <a:rPr lang="tr-TR" sz="1700" kern="1200" dirty="0" err="1"/>
            <a:t>solve</a:t>
          </a:r>
          <a:r>
            <a:rPr lang="tr-TR" sz="1700" kern="1200" dirty="0"/>
            <a:t> </a:t>
          </a:r>
          <a:r>
            <a:rPr lang="tr-TR" sz="1700" kern="1200" dirty="0" err="1"/>
            <a:t>that</a:t>
          </a:r>
          <a:r>
            <a:rPr lang="tr-TR" sz="1700" kern="1200" dirty="0"/>
            <a:t> problem </a:t>
          </a:r>
          <a:r>
            <a:rPr lang="tr-TR" sz="1700" kern="1200" dirty="0" err="1"/>
            <a:t>and</a:t>
          </a:r>
          <a:r>
            <a:rPr lang="tr-TR" sz="1700" kern="1200" dirty="0"/>
            <a:t> </a:t>
          </a:r>
          <a:r>
            <a:rPr lang="tr-TR" sz="1700" kern="1200" dirty="0" err="1"/>
            <a:t>explain</a:t>
          </a:r>
          <a:r>
            <a:rPr lang="tr-TR" sz="1700" kern="1200" dirty="0"/>
            <a:t> the </a:t>
          </a:r>
          <a:r>
            <a:rPr lang="tr-TR" sz="1700" kern="1200" dirty="0" err="1"/>
            <a:t>reason</a:t>
          </a:r>
          <a:r>
            <a:rPr lang="tr-TR" sz="1700" kern="1200" dirty="0"/>
            <a:t> </a:t>
          </a:r>
          <a:r>
            <a:rPr lang="tr-TR" sz="1700" kern="1200" dirty="0" err="1"/>
            <a:t>behind</a:t>
          </a:r>
          <a:r>
            <a:rPr lang="tr-TR" sz="1700" kern="1200" dirty="0"/>
            <a:t> </a:t>
          </a:r>
          <a:r>
            <a:rPr lang="tr-TR" sz="1700" kern="1200" dirty="0" err="1"/>
            <a:t>your</a:t>
          </a:r>
          <a:r>
            <a:rPr lang="tr-TR" sz="1700" kern="1200" dirty="0"/>
            <a:t> </a:t>
          </a:r>
          <a:r>
            <a:rPr lang="tr-TR" sz="1700" kern="1200" dirty="0" err="1"/>
            <a:t>choice</a:t>
          </a:r>
          <a:r>
            <a:rPr lang="tr-TR" sz="1700" kern="1200" dirty="0"/>
            <a:t>. </a:t>
          </a:r>
          <a:r>
            <a:rPr lang="tr-TR" sz="1700" kern="1200" dirty="0" err="1"/>
            <a:t>You</a:t>
          </a:r>
          <a:r>
            <a:rPr lang="tr-TR" sz="1700" kern="1200" dirty="0"/>
            <a:t> can </a:t>
          </a:r>
          <a:r>
            <a:rPr lang="tr-TR" sz="1700" kern="1200" dirty="0" err="1"/>
            <a:t>came</a:t>
          </a:r>
          <a:r>
            <a:rPr lang="tr-TR" sz="1700" kern="1200" dirty="0"/>
            <a:t> </a:t>
          </a:r>
          <a:r>
            <a:rPr lang="tr-TR" sz="1700" kern="1200" dirty="0" err="1"/>
            <a:t>up</a:t>
          </a:r>
          <a:r>
            <a:rPr lang="tr-TR" sz="1700" kern="1200" dirty="0"/>
            <a:t> </a:t>
          </a:r>
          <a:r>
            <a:rPr lang="tr-TR" sz="1700" kern="1200" dirty="0" err="1"/>
            <a:t>with</a:t>
          </a:r>
          <a:r>
            <a:rPr lang="tr-TR" sz="1700" kern="1200" dirty="0"/>
            <a:t> </a:t>
          </a:r>
          <a:r>
            <a:rPr lang="tr-TR" sz="1700" kern="1200" dirty="0" err="1"/>
            <a:t>your</a:t>
          </a:r>
          <a:r>
            <a:rPr lang="tr-TR" sz="1700" kern="1200" dirty="0"/>
            <a:t> </a:t>
          </a:r>
          <a:r>
            <a:rPr lang="tr-TR" sz="1700" kern="1200" dirty="0" err="1"/>
            <a:t>own</a:t>
          </a:r>
          <a:r>
            <a:rPr lang="tr-TR" sz="1700" kern="1200" dirty="0"/>
            <a:t> </a:t>
          </a:r>
          <a:r>
            <a:rPr lang="tr-TR" sz="1700" kern="1200" dirty="0" err="1"/>
            <a:t>algorithm</a:t>
          </a:r>
          <a:r>
            <a:rPr lang="tr-TR" sz="1700" kern="1200" dirty="0"/>
            <a:t>. Write a step </a:t>
          </a:r>
          <a:r>
            <a:rPr lang="tr-TR" sz="1700" kern="1200" dirty="0" err="1"/>
            <a:t>by</a:t>
          </a:r>
          <a:r>
            <a:rPr lang="tr-TR" sz="1700" kern="1200" dirty="0"/>
            <a:t> step </a:t>
          </a:r>
          <a:r>
            <a:rPr lang="tr-TR" sz="1700" kern="1200" dirty="0" err="1"/>
            <a:t>solution</a:t>
          </a:r>
          <a:r>
            <a:rPr lang="tr-TR" sz="1700" kern="1200" dirty="0"/>
            <a:t>. (</a:t>
          </a:r>
          <a:r>
            <a:rPr lang="tr-TR" sz="1700" kern="1200" dirty="0" err="1"/>
            <a:t>You</a:t>
          </a:r>
          <a:r>
            <a:rPr lang="tr-TR" sz="1700" kern="1200" dirty="0"/>
            <a:t> </a:t>
          </a:r>
          <a:r>
            <a:rPr lang="tr-TR" sz="1700" kern="1200" dirty="0" err="1"/>
            <a:t>have</a:t>
          </a:r>
          <a:r>
            <a:rPr lang="tr-TR" sz="1700" kern="1200" dirty="0"/>
            <a:t> 10 </a:t>
          </a:r>
          <a:r>
            <a:rPr lang="tr-TR" sz="1700" kern="1200" dirty="0" err="1"/>
            <a:t>minutes</a:t>
          </a:r>
          <a:r>
            <a:rPr lang="tr-TR" sz="1700" kern="1200" dirty="0"/>
            <a:t>)</a:t>
          </a:r>
          <a:endParaRPr lang="en-US" sz="1700" kern="1200" dirty="0"/>
        </a:p>
      </dsp:txBody>
      <dsp:txXfrm>
        <a:off x="1428292" y="3093981"/>
        <a:ext cx="4873308" cy="1236616"/>
      </dsp:txXfrm>
    </dsp:sp>
    <dsp:sp modelId="{8AFE6969-F2AA-48E3-BB72-B4B43DDF8C59}">
      <dsp:nvSpPr>
        <dsp:cNvPr id="0" name=""/>
        <dsp:cNvSpPr/>
      </dsp:nvSpPr>
      <dsp:spPr>
        <a:xfrm>
          <a:off x="0" y="4639752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ECAC18-EF8C-49D0-A93E-CDFF68DBAE3B}">
      <dsp:nvSpPr>
        <dsp:cNvPr id="0" name=""/>
        <dsp:cNvSpPr/>
      </dsp:nvSpPr>
      <dsp:spPr>
        <a:xfrm>
          <a:off x="374076" y="4917991"/>
          <a:ext cx="680139" cy="68013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667442-116D-4F02-99BE-E248E483F933}">
      <dsp:nvSpPr>
        <dsp:cNvPr id="0" name=""/>
        <dsp:cNvSpPr/>
      </dsp:nvSpPr>
      <dsp:spPr>
        <a:xfrm>
          <a:off x="1428292" y="4639752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kern="1200" dirty="0" err="1"/>
            <a:t>One</a:t>
          </a:r>
          <a:r>
            <a:rPr lang="tr-TR" sz="1700" kern="1200" dirty="0"/>
            <a:t> </a:t>
          </a:r>
          <a:r>
            <a:rPr lang="tr-TR" sz="1700" kern="1200" dirty="0" err="1"/>
            <a:t>you</a:t>
          </a:r>
          <a:r>
            <a:rPr lang="tr-TR" sz="1700" kern="1200" dirty="0"/>
            <a:t> </a:t>
          </a:r>
          <a:r>
            <a:rPr lang="tr-TR" sz="1700" kern="1200" dirty="0" err="1"/>
            <a:t>and</a:t>
          </a:r>
          <a:r>
            <a:rPr lang="tr-TR" sz="1700" kern="1200" dirty="0"/>
            <a:t> </a:t>
          </a:r>
          <a:r>
            <a:rPr lang="tr-TR" sz="1700" kern="1200" dirty="0" err="1"/>
            <a:t>your</a:t>
          </a:r>
          <a:r>
            <a:rPr lang="tr-TR" sz="1700" kern="1200" dirty="0"/>
            <a:t> </a:t>
          </a:r>
          <a:r>
            <a:rPr lang="tr-TR" sz="1700" kern="1200" dirty="0" err="1"/>
            <a:t>peer</a:t>
          </a:r>
          <a:r>
            <a:rPr lang="tr-TR" sz="1700" kern="1200" dirty="0"/>
            <a:t> is </a:t>
          </a:r>
          <a:r>
            <a:rPr lang="tr-TR" sz="1700" kern="1200" dirty="0" err="1"/>
            <a:t>finished</a:t>
          </a:r>
          <a:r>
            <a:rPr lang="tr-TR" sz="1700" kern="1200" dirty="0"/>
            <a:t>, </a:t>
          </a:r>
          <a:r>
            <a:rPr lang="tr-TR" sz="1700" kern="1200" dirty="0" err="1"/>
            <a:t>explain</a:t>
          </a:r>
          <a:r>
            <a:rPr lang="tr-TR" sz="1700" kern="1200" dirty="0"/>
            <a:t> </a:t>
          </a:r>
          <a:r>
            <a:rPr lang="tr-TR" sz="1700" kern="1200" dirty="0" err="1"/>
            <a:t>them</a:t>
          </a:r>
          <a:r>
            <a:rPr lang="tr-TR" sz="1700" kern="1200" dirty="0"/>
            <a:t> </a:t>
          </a:r>
          <a:r>
            <a:rPr lang="tr-TR" sz="1700" kern="1200" dirty="0" err="1"/>
            <a:t>your</a:t>
          </a:r>
          <a:r>
            <a:rPr lang="tr-TR" sz="1700" kern="1200" dirty="0"/>
            <a:t> </a:t>
          </a:r>
          <a:r>
            <a:rPr lang="tr-TR" sz="1700" kern="1200" dirty="0" err="1"/>
            <a:t>solution</a:t>
          </a:r>
          <a:r>
            <a:rPr lang="tr-TR" sz="1700" kern="1200" dirty="0"/>
            <a:t>. (</a:t>
          </a:r>
          <a:r>
            <a:rPr lang="tr-TR" sz="1700" kern="1200" dirty="0" err="1"/>
            <a:t>You</a:t>
          </a:r>
          <a:r>
            <a:rPr lang="tr-TR" sz="1700" kern="1200" dirty="0"/>
            <a:t> </a:t>
          </a:r>
          <a:r>
            <a:rPr lang="tr-TR" sz="1700" kern="1200" dirty="0" err="1"/>
            <a:t>have</a:t>
          </a:r>
          <a:r>
            <a:rPr lang="tr-TR" sz="1700" kern="1200" dirty="0"/>
            <a:t> 3 </a:t>
          </a:r>
          <a:r>
            <a:rPr lang="tr-TR" sz="1700" kern="1200" dirty="0" err="1"/>
            <a:t>minutes</a:t>
          </a:r>
          <a:r>
            <a:rPr lang="tr-TR" sz="1700" kern="1200" dirty="0"/>
            <a:t>)</a:t>
          </a:r>
          <a:endParaRPr lang="en-US" sz="1700" kern="1200" dirty="0"/>
        </a:p>
      </dsp:txBody>
      <dsp:txXfrm>
        <a:off x="1428292" y="4639752"/>
        <a:ext cx="4873308" cy="12366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1241A-9938-E2F7-12DC-291581186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6A5BC5-6F23-420D-6AC4-35E62A2D59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F260A-0FEE-742B-BCC1-88FBDDBA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874C6-211F-D3C7-E126-9DE98AFAB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8A74E-3B2C-413D-FA83-3E2AC9BBB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38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88753-4663-21BD-4000-D88A23041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46F6D4-F9E4-89FF-3B1C-EAEFA0BC3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573BE-BE52-52A9-D1BD-63B725A0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9DBD1-E42D-CDBB-A048-CF791DDCE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3D6ED-43B4-EC26-75C7-EADB3C1A2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05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58CF02-BA46-8524-9AD0-5AF23A44B1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026BFE-A398-0939-0815-1792024D04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328EF-9D1A-5039-196A-7F30BA3A2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54DA5-3BCE-E808-30C7-6B3F096FD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7E015-0B35-C465-C283-CF2D82B81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825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79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790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965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1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64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339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483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407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6FBBE-75E7-A06C-84B4-B60F256D5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4DE11-6032-4A42-4F07-5BBC96F81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6752E-CB37-2D68-6716-FB9A646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FE26C-AFC6-CB1C-171C-4A821E98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5136B-6E1B-C1C9-71C1-4D6AB5E99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473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3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203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6298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859960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758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4220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316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3608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7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7A8BB-1FC0-33FB-3AC4-23D990151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6D605E-3C78-94A3-1F30-CA0F0932F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B3C32-79F7-E7AE-51DF-4167C2801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18CEC-74A7-DB1A-D0D3-DEF5DB7C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3B942-1669-5C91-B9CD-D68AB0B73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519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3C581-97BD-8E0A-3FE5-80CDDCDD2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1107D-1DB2-FFA5-6177-A82DA6C6F7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A9626B-620A-13BB-E7C7-DF57EABB5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108BB-7972-15A6-BD67-7ECE1B566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DF7A2-084A-3B97-BF23-FD558F9AD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2DB60-867C-AD30-C40E-A6DD19443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437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6E5D0-3B5E-EFA5-C646-A1D8CDBD7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DDC5A-7DCF-352A-1BAE-9CF7F560E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D3F2FD-905F-EDBE-2138-527040D49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ABE51-72C8-F048-F769-2D2BF8CDA3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EC1F94-938F-0715-18F4-B1CC67B624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18333A-DC31-C96E-820C-94796C2F4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345D3-553D-5724-0DC0-95415A6EE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B1D586-B05F-3695-12B9-1BD3B492B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797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5AE98-0F43-EB68-FEE1-0FC5871A3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AD46B7-EA2B-BB35-8C28-C8A55E50D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A8B51F-D707-2A63-661E-1E9B2F3A0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941B71-EB58-5DED-FF58-E74B4E3F9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81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CDE300-A20B-93BC-844B-123F5545F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2E286-793C-A782-CC41-6D113E676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416637-8DA9-A843-E806-FB4BCDDCC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71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B4B09-583A-5A1A-8377-D76A2ECD0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69F6-5817-97F8-5BA7-16D036150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036974-CF6B-CABE-7156-2E29030342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D12BDA-30EE-B7E8-C8AA-889EC227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3B25CE-4896-4C19-D175-E4FB750AD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7CBAC-59BA-AE61-8792-C9ED75B00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7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5E51E-1E9D-8D6D-C6CE-58DD67772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75900-3FC3-9000-81BD-2E4D22F80F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B06B45-E559-DA95-BB75-FD1494664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834CE8-12F4-38A8-78D5-3844C3B8F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2EF047-A203-82AA-865D-7EF526F20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985CF-7A60-15A4-C19D-9CE97196B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29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9B2029-0DCA-0E66-025D-B34B84DAF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4C0CAB-1FA0-5FB5-E3BC-D50472938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CF80C-9932-8B78-F59B-B93577620A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AC84C-09A7-E65F-5271-36B0BB9884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12963-3F90-CF2E-A6EC-B03776EB75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001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22CBDF5-D5F8-4B37-B700-F9D360EAF265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4206B-7C29-483D-B650-07E3D000B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3732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C5F13-338B-2DB7-E3BE-2D00933FC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Problem </a:t>
            </a:r>
            <a:r>
              <a:rPr lang="tr-TR" sz="4400"/>
              <a:t>Solving &amp; Programming</a:t>
            </a:r>
            <a:endParaRPr lang="en-US" sz="4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AC5B02-8CCC-073D-553A-862C3DC58A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tr-TR" dirty="0"/>
              <a:t>Yunus Teke</a:t>
            </a:r>
          </a:p>
          <a:p>
            <a:pPr algn="l"/>
            <a:r>
              <a:rPr lang="tr-TR" sz="1400" dirty="0"/>
              <a:t>CEIT382</a:t>
            </a: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50A882-FADB-F3B3-1970-241E569D4D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94" r="23938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00775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FA904CA-6BE4-DB30-659F-0795BCC9B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tr-TR">
                <a:solidFill>
                  <a:schemeClr val="bg1"/>
                </a:solidFill>
              </a:rPr>
              <a:t>What I want from you to do is…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B6A1358C-226A-FF34-2C8D-3D39268A6D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2011047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417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7ACB1A-92DF-5759-282F-775820103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tr-TR" sz="4000"/>
              <a:t>One minute paper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013FF-936A-1579-B185-EE34B26AD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Write down anything from this presentation that you would like to explore further or learn more about.</a:t>
            </a:r>
            <a:endParaRPr lang="tr-TR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EA31D-5181-8886-23F7-1BFAFEF98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89" r="33555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94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F025FC-4BBB-3699-F460-BCF82A78F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567" y="818984"/>
            <a:ext cx="6714699" cy="31786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listening</a:t>
            </a:r>
            <a:r>
              <a:rPr lang="tr-TR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892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aşlık 4">
            <a:extLst>
              <a:ext uri="{FF2B5EF4-FFF2-40B4-BE49-F238E27FC236}">
                <a16:creationId xmlns:a16="http://schemas.microsoft.com/office/drawing/2014/main" id="{C7CC29BD-69D0-6514-6928-35AFE5ED9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tr-TR" sz="4000" dirty="0" err="1"/>
              <a:t>Table</a:t>
            </a:r>
            <a:r>
              <a:rPr lang="tr-TR" sz="4000" dirty="0"/>
              <a:t> of </a:t>
            </a:r>
            <a:r>
              <a:rPr lang="tr-TR" sz="4000" dirty="0" err="1"/>
              <a:t>Contents</a:t>
            </a:r>
            <a:endParaRPr lang="tr-TR" sz="4000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3F099E45-57DB-36E0-C6E5-93FFB2453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pPr lvl="1"/>
            <a:r>
              <a:rPr lang="tr-TR" dirty="0" err="1"/>
              <a:t>Motivational</a:t>
            </a:r>
            <a:r>
              <a:rPr lang="tr-TR" dirty="0"/>
              <a:t> Video</a:t>
            </a:r>
          </a:p>
          <a:p>
            <a:pPr lvl="1"/>
            <a:r>
              <a:rPr lang="tr-TR" dirty="0" err="1"/>
              <a:t>What</a:t>
            </a:r>
            <a:r>
              <a:rPr lang="tr-TR" dirty="0"/>
              <a:t> is an </a:t>
            </a:r>
            <a:r>
              <a:rPr lang="tr-TR" dirty="0" err="1"/>
              <a:t>Algorithm</a:t>
            </a:r>
            <a:r>
              <a:rPr lang="tr-TR" dirty="0"/>
              <a:t>?</a:t>
            </a:r>
          </a:p>
          <a:p>
            <a:pPr lvl="1"/>
            <a:r>
              <a:rPr lang="tr-TR" dirty="0" err="1"/>
              <a:t>Examples</a:t>
            </a:r>
            <a:r>
              <a:rPr lang="tr-TR" dirty="0"/>
              <a:t> of </a:t>
            </a:r>
            <a:r>
              <a:rPr lang="tr-TR" dirty="0" err="1"/>
              <a:t>Algorithms</a:t>
            </a:r>
            <a:endParaRPr lang="tr-TR" dirty="0"/>
          </a:p>
          <a:p>
            <a:pPr lvl="1"/>
            <a:r>
              <a:rPr lang="tr-TR" dirty="0" err="1"/>
              <a:t>Assesment</a:t>
            </a:r>
            <a:endParaRPr lang="tr-TR" dirty="0"/>
          </a:p>
          <a:p>
            <a:pPr lvl="1"/>
            <a:r>
              <a:rPr lang="tr-TR" dirty="0" err="1"/>
              <a:t>Think-pair-share</a:t>
            </a:r>
            <a:endParaRPr lang="tr-TR" dirty="0"/>
          </a:p>
          <a:p>
            <a:pPr lvl="1"/>
            <a:r>
              <a:rPr lang="tr-TR" dirty="0" err="1"/>
              <a:t>One</a:t>
            </a:r>
            <a:r>
              <a:rPr lang="tr-TR" dirty="0"/>
              <a:t> </a:t>
            </a:r>
            <a:r>
              <a:rPr lang="tr-TR" dirty="0" err="1"/>
              <a:t>minute</a:t>
            </a:r>
            <a:r>
              <a:rPr lang="tr-TR" dirty="0"/>
              <a:t> </a:t>
            </a:r>
            <a:r>
              <a:rPr lang="tr-TR" dirty="0" err="1"/>
              <a:t>paper</a:t>
            </a:r>
            <a:endParaRPr lang="tr-TR" dirty="0"/>
          </a:p>
          <a:p>
            <a:pPr lvl="1"/>
            <a:r>
              <a:rPr lang="tr-TR" dirty="0" err="1"/>
              <a:t>Closure</a:t>
            </a:r>
            <a:endParaRPr lang="tr-TR" dirty="0"/>
          </a:p>
          <a:p>
            <a:pPr lvl="1"/>
            <a:endParaRPr lang="tr-TR" dirty="0"/>
          </a:p>
          <a:p>
            <a:pPr lvl="1"/>
            <a:endParaRPr lang="en-US" dirty="0"/>
          </a:p>
        </p:txBody>
      </p:sp>
      <p:pic>
        <p:nvPicPr>
          <p:cNvPr id="7" name="Picture 6" descr="A person reaching for a paper on a table full of paper and sticky notes">
            <a:extLst>
              <a:ext uri="{FF2B5EF4-FFF2-40B4-BE49-F238E27FC236}">
                <a16:creationId xmlns:a16="http://schemas.microsoft.com/office/drawing/2014/main" id="{79C59CBE-D243-EB55-E227-464AE86302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85" r="2457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397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87B3-3DEF-DA53-9EC6-D6259E635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1181"/>
            <a:ext cx="10515600" cy="315912"/>
          </a:xfrm>
        </p:spPr>
        <p:txBody>
          <a:bodyPr>
            <a:noAutofit/>
          </a:bodyPr>
          <a:lstStyle/>
          <a:p>
            <a:r>
              <a:rPr lang="en-US" sz="2400" dirty="0" err="1"/>
              <a:t>Motiv</a:t>
            </a:r>
            <a:r>
              <a:rPr lang="tr-TR" sz="2400" dirty="0" err="1"/>
              <a:t>ational</a:t>
            </a:r>
            <a:r>
              <a:rPr lang="tr-TR" sz="2400" dirty="0"/>
              <a:t> video</a:t>
            </a:r>
            <a:endParaRPr lang="en-US" sz="2400" dirty="0"/>
          </a:p>
        </p:txBody>
      </p:sp>
      <p:pic>
        <p:nvPicPr>
          <p:cNvPr id="4" name="382video">
            <a:hlinkClick r:id="" action="ppaction://media"/>
            <a:extLst>
              <a:ext uri="{FF2B5EF4-FFF2-40B4-BE49-F238E27FC236}">
                <a16:creationId xmlns:a16="http://schemas.microsoft.com/office/drawing/2014/main" id="{25124FF7-477D-E5D6-D59B-08FFA41570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5265" y="866515"/>
            <a:ext cx="877887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607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7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3C6ACD-E1CE-4C4B-08F1-8EC3F8629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tr-TR" sz="4000"/>
              <a:t>What is an Algorithm?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383E8-97C9-CE2B-B5D3-446AB2F28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lvl="1"/>
            <a:r>
              <a:rPr lang="en-US" sz="2800" dirty="0"/>
              <a:t>An algorithm is a set of step-by-step instructions designed to accomplish a task.</a:t>
            </a:r>
            <a:endParaRPr lang="tr-TR" sz="2800" dirty="0"/>
          </a:p>
          <a:p>
            <a:pPr lvl="1"/>
            <a:r>
              <a:rPr lang="tr-TR" sz="2800" dirty="0" err="1"/>
              <a:t>Algorithms</a:t>
            </a:r>
            <a:r>
              <a:rPr lang="tr-TR" sz="2800" dirty="0"/>
              <a:t> </a:t>
            </a:r>
            <a:r>
              <a:rPr lang="tr-TR" sz="2800" dirty="0" err="1"/>
              <a:t>are</a:t>
            </a:r>
            <a:r>
              <a:rPr lang="tr-TR" sz="2800" dirty="0"/>
              <a:t> maden </a:t>
            </a:r>
            <a:r>
              <a:rPr lang="tr-TR" sz="2800" dirty="0" err="1"/>
              <a:t>to</a:t>
            </a:r>
            <a:r>
              <a:rPr lang="tr-TR" sz="2800" dirty="0"/>
              <a:t> </a:t>
            </a:r>
            <a:r>
              <a:rPr lang="tr-TR" sz="2800" dirty="0" err="1"/>
              <a:t>solve</a:t>
            </a:r>
            <a:r>
              <a:rPr lang="tr-TR" sz="2800" dirty="0"/>
              <a:t> a </a:t>
            </a:r>
            <a:r>
              <a:rPr lang="tr-TR" sz="2800" dirty="0" err="1"/>
              <a:t>specific</a:t>
            </a:r>
            <a:r>
              <a:rPr lang="tr-TR" sz="2800" dirty="0"/>
              <a:t> problem.</a:t>
            </a:r>
          </a:p>
        </p:txBody>
      </p:sp>
      <p:pic>
        <p:nvPicPr>
          <p:cNvPr id="5" name="Picture 4" descr="Solo journey">
            <a:extLst>
              <a:ext uri="{FF2B5EF4-FFF2-40B4-BE49-F238E27FC236}">
                <a16:creationId xmlns:a16="http://schemas.microsoft.com/office/drawing/2014/main" id="{68EFA4E8-0C55-B62A-DF0E-E40D7CFEC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46" r="12213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7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etal tic-tac-toe game pieces">
            <a:extLst>
              <a:ext uri="{FF2B5EF4-FFF2-40B4-BE49-F238E27FC236}">
                <a16:creationId xmlns:a16="http://schemas.microsoft.com/office/drawing/2014/main" id="{44D781A0-7B36-9F35-7034-C15973E92E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37" r="23473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38C5FD-C8AB-C7F9-B3B3-DD5EBEDAB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C7AC0-2C3F-56BF-40C0-7182E823F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/>
          </a:bodyPr>
          <a:lstStyle/>
          <a:p>
            <a:r>
              <a:rPr lang="tr-TR" sz="2000" dirty="0"/>
              <a:t>How can </a:t>
            </a:r>
            <a:r>
              <a:rPr lang="tr-TR" sz="2000" dirty="0" err="1"/>
              <a:t>you</a:t>
            </a:r>
            <a:r>
              <a:rPr lang="tr-TR" sz="2000" dirty="0"/>
              <a:t> </a:t>
            </a:r>
            <a:r>
              <a:rPr lang="tr-TR" sz="2000" dirty="0" err="1"/>
              <a:t>sort</a:t>
            </a:r>
            <a:r>
              <a:rPr lang="tr-TR" sz="2000" dirty="0"/>
              <a:t> the </a:t>
            </a:r>
            <a:r>
              <a:rPr lang="tr-TR" sz="2000" dirty="0" err="1"/>
              <a:t>elements</a:t>
            </a:r>
            <a:r>
              <a:rPr lang="tr-TR" sz="2000" dirty="0"/>
              <a:t> in the </a:t>
            </a:r>
            <a:r>
              <a:rPr lang="tr-TR" sz="2000" dirty="0" err="1"/>
              <a:t>following</a:t>
            </a:r>
            <a:r>
              <a:rPr lang="tr-TR" sz="2000" dirty="0"/>
              <a:t> </a:t>
            </a:r>
            <a:r>
              <a:rPr lang="tr-TR" sz="2000" dirty="0" err="1"/>
              <a:t>array</a:t>
            </a:r>
            <a:r>
              <a:rPr lang="tr-TR" sz="2000" dirty="0"/>
              <a:t>? </a:t>
            </a:r>
            <a:r>
              <a:rPr lang="tr-TR" sz="2000" dirty="0" err="1"/>
              <a:t>Which</a:t>
            </a:r>
            <a:r>
              <a:rPr lang="tr-TR" sz="2000" dirty="0"/>
              <a:t> </a:t>
            </a:r>
            <a:r>
              <a:rPr lang="tr-TR" sz="2000" dirty="0" err="1"/>
              <a:t>algorithm</a:t>
            </a:r>
            <a:r>
              <a:rPr lang="tr-TR" sz="2000" dirty="0"/>
              <a:t> </a:t>
            </a:r>
            <a:r>
              <a:rPr lang="tr-TR" sz="2000" dirty="0" err="1"/>
              <a:t>would</a:t>
            </a:r>
            <a:r>
              <a:rPr lang="tr-TR" sz="2000" dirty="0"/>
              <a:t> </a:t>
            </a:r>
            <a:r>
              <a:rPr lang="tr-TR" sz="2000" dirty="0" err="1"/>
              <a:t>you</a:t>
            </a:r>
            <a:r>
              <a:rPr lang="tr-TR" sz="2000" dirty="0"/>
              <a:t> </a:t>
            </a:r>
            <a:r>
              <a:rPr lang="tr-TR" sz="2000" dirty="0" err="1"/>
              <a:t>use</a:t>
            </a:r>
            <a:r>
              <a:rPr lang="tr-TR" sz="2000" dirty="0"/>
              <a:t>?</a:t>
            </a:r>
          </a:p>
          <a:p>
            <a:endParaRPr lang="tr-TR" sz="2000" dirty="0"/>
          </a:p>
          <a:p>
            <a:r>
              <a:rPr lang="tr-TR" sz="2400" dirty="0"/>
              <a:t>[16, 9, 92, 1, 5, 25]</a:t>
            </a:r>
          </a:p>
          <a:p>
            <a:endParaRPr lang="tr-TR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4452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B532B30-7393-DA7E-8806-CEB8AEFC1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tr-TR" sz="4000" dirty="0" err="1">
                <a:solidFill>
                  <a:srgbClr val="FFFFFF"/>
                </a:solidFill>
              </a:rPr>
              <a:t>Sorting</a:t>
            </a:r>
            <a:r>
              <a:rPr lang="tr-TR" sz="4000" dirty="0">
                <a:solidFill>
                  <a:srgbClr val="FFFFFF"/>
                </a:solidFill>
              </a:rPr>
              <a:t> </a:t>
            </a:r>
            <a:r>
              <a:rPr lang="tr-TR" sz="4000" dirty="0" err="1">
                <a:solidFill>
                  <a:srgbClr val="FFFFFF"/>
                </a:solidFill>
              </a:rPr>
              <a:t>Algorithm</a:t>
            </a:r>
            <a:r>
              <a:rPr lang="tr-TR" sz="4000" dirty="0">
                <a:solidFill>
                  <a:srgbClr val="FFFFFF"/>
                </a:solidFill>
              </a:rPr>
              <a:t> </a:t>
            </a:r>
            <a:r>
              <a:rPr lang="tr-TR" sz="4000" dirty="0" err="1">
                <a:solidFill>
                  <a:srgbClr val="FFFFFF"/>
                </a:solidFill>
              </a:rPr>
              <a:t>Examples</a:t>
            </a:r>
            <a:endParaRPr lang="tr-TR" sz="4000" dirty="0">
              <a:solidFill>
                <a:srgbClr val="FFFFFF"/>
              </a:solidFill>
            </a:endParaRPr>
          </a:p>
        </p:txBody>
      </p: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C8736209-13FA-2485-B34F-7D51503081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545922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2924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F5FA808-0B44-6A14-D2EE-B6ECFD363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tr-TR" sz="4800"/>
              <a:t>Bubble Sort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0954D85-2FA2-0F4C-4BB7-0776AC106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r>
              <a:rPr lang="en-US" sz="2400"/>
              <a:t>A simple sorting algorithm that repeatedly steps through the list, compares adjacent elements, and swaps them if they are in the wrong order. The process repeats until the list is sorted.</a:t>
            </a:r>
            <a:endParaRPr lang="tr-TR" sz="240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3872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84650FE-E7A9-DAE3-1DA3-8A15C81A0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Bubble Sort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E8151D9-EFE5-A982-16CE-DC598AF25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0855" y="1412489"/>
            <a:ext cx="3427283" cy="436384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First iteration:</a:t>
            </a:r>
          </a:p>
          <a:p>
            <a:r>
              <a:rPr lang="en-US" sz="2000" dirty="0"/>
              <a:t>[</a:t>
            </a:r>
            <a:r>
              <a:rPr lang="en-US" sz="2000" dirty="0">
                <a:highlight>
                  <a:srgbClr val="FFFF00"/>
                </a:highlight>
              </a:rPr>
              <a:t>16, 9</a:t>
            </a:r>
            <a:r>
              <a:rPr lang="en-US" sz="2000" dirty="0"/>
              <a:t>, 92, 1, 5, 25]</a:t>
            </a:r>
          </a:p>
          <a:p>
            <a:r>
              <a:rPr lang="en-US" sz="2000" dirty="0"/>
              <a:t>[9, 16, 92, 1, 5, 25]</a:t>
            </a:r>
          </a:p>
          <a:p>
            <a:r>
              <a:rPr lang="en-US" sz="2000" dirty="0"/>
              <a:t>[9, 16, 1, 92, 5, 25]</a:t>
            </a:r>
          </a:p>
          <a:p>
            <a:r>
              <a:rPr lang="en-US" sz="2000" dirty="0"/>
              <a:t>[9, 16, 1, 5, 92, 25]</a:t>
            </a:r>
          </a:p>
          <a:p>
            <a:r>
              <a:rPr lang="en-US" sz="2000" dirty="0"/>
              <a:t>[9, 16, 1, 5, 25, 92]</a:t>
            </a:r>
          </a:p>
          <a:p>
            <a:pPr marL="0"/>
            <a:r>
              <a:rPr lang="en-US" sz="2000" dirty="0"/>
              <a:t>Second iteration:</a:t>
            </a:r>
          </a:p>
          <a:p>
            <a:r>
              <a:rPr lang="en-US" sz="2000" dirty="0"/>
              <a:t>[9, 16, 1, 5, 25, 92]</a:t>
            </a:r>
          </a:p>
          <a:p>
            <a:r>
              <a:rPr lang="en-US" sz="2000" dirty="0"/>
              <a:t>[9, 1, 16, 5, 25, 92]</a:t>
            </a:r>
          </a:p>
          <a:p>
            <a:r>
              <a:rPr lang="en-US" sz="2000" dirty="0"/>
              <a:t>[9, 1, 5, 16, 25, 92]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İçerik Yer Tutucusu 2">
            <a:extLst>
              <a:ext uri="{FF2B5EF4-FFF2-40B4-BE49-F238E27FC236}">
                <a16:creationId xmlns:a16="http://schemas.microsoft.com/office/drawing/2014/main" id="{ADFA74D9-5926-BCA0-9D05-FB451C0A8554}"/>
              </a:ext>
            </a:extLst>
          </p:cNvPr>
          <p:cNvSpPr txBox="1">
            <a:spLocks/>
          </p:cNvSpPr>
          <p:nvPr/>
        </p:nvSpPr>
        <p:spPr>
          <a:xfrm>
            <a:off x="8451604" y="1412489"/>
            <a:ext cx="3197701" cy="436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Third iteration:</a:t>
            </a:r>
          </a:p>
          <a:p>
            <a:r>
              <a:rPr lang="en-US" sz="2000"/>
              <a:t>[9, 1, 5, 16, 25, 92]</a:t>
            </a:r>
          </a:p>
          <a:p>
            <a:r>
              <a:rPr lang="en-US" sz="2000"/>
              <a:t>[1, 9, 5, 16, 25, 92]</a:t>
            </a:r>
          </a:p>
          <a:p>
            <a:r>
              <a:rPr lang="en-US" sz="2000"/>
              <a:t>[1, 5, 9, 16, 25, 92]</a:t>
            </a:r>
          </a:p>
          <a:p>
            <a:endParaRPr lang="en-US" sz="2000"/>
          </a:p>
          <a:p>
            <a:r>
              <a:rPr lang="en-US" sz="2000"/>
              <a:t>Fourth iteration:</a:t>
            </a:r>
          </a:p>
          <a:p>
            <a:r>
              <a:rPr lang="en-US" sz="2000"/>
              <a:t>[1, 5, 9, 16, 25, 92]</a:t>
            </a:r>
          </a:p>
          <a:p>
            <a:pPr marL="0"/>
            <a:r>
              <a:rPr lang="en-US" sz="2000"/>
              <a:t>No changes has been made here. List is sorted.</a:t>
            </a:r>
          </a:p>
          <a:p>
            <a:endParaRPr lang="en-US" sz="2000"/>
          </a:p>
          <a:p>
            <a:endParaRPr lang="en-US" sz="2000"/>
          </a:p>
          <a:p>
            <a:pPr marL="0"/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881262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81C32C-7AFC-4BB3-9088-65CBDFC5D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150986B-420D-13E4-6889-0F0D225D9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8963" y="5447583"/>
            <a:ext cx="9794033" cy="757273"/>
          </a:xfrm>
        </p:spPr>
        <p:txBody>
          <a:bodyPr>
            <a:normAutofit/>
          </a:bodyPr>
          <a:lstStyle/>
          <a:p>
            <a:r>
              <a:rPr lang="tr-TR" sz="2000" dirty="0" err="1"/>
              <a:t>Merge</a:t>
            </a:r>
            <a:r>
              <a:rPr lang="tr-TR" sz="2000" dirty="0"/>
              <a:t> </a:t>
            </a:r>
            <a:r>
              <a:rPr lang="tr-TR" sz="2000" dirty="0" err="1"/>
              <a:t>Sort</a:t>
            </a:r>
            <a:r>
              <a:rPr lang="tr-TR" sz="2000" dirty="0"/>
              <a:t> is an </a:t>
            </a:r>
            <a:r>
              <a:rPr lang="tr-TR" sz="2000" dirty="0" err="1"/>
              <a:t>algorithm</a:t>
            </a:r>
            <a:r>
              <a:rPr lang="tr-TR" sz="2000" dirty="0"/>
              <a:t> </a:t>
            </a:r>
            <a:r>
              <a:rPr lang="tr-TR" sz="2000" dirty="0" err="1"/>
              <a:t>that</a:t>
            </a:r>
            <a:r>
              <a:rPr lang="tr-TR" sz="2000" dirty="0"/>
              <a:t> </a:t>
            </a:r>
            <a:r>
              <a:rPr lang="en-US" sz="2000" dirty="0"/>
              <a:t>divides the list into smaller </a:t>
            </a:r>
            <a:r>
              <a:rPr lang="en-US" sz="2000" dirty="0" err="1"/>
              <a:t>sublists</a:t>
            </a:r>
            <a:r>
              <a:rPr lang="en-US" sz="2000" dirty="0"/>
              <a:t>, recursively sorts them, and then merges the sorted </a:t>
            </a:r>
            <a:r>
              <a:rPr lang="en-US" sz="2000" dirty="0" err="1"/>
              <a:t>sublists</a:t>
            </a:r>
            <a:r>
              <a:rPr lang="en-US" sz="2000" dirty="0"/>
              <a:t> to produce the final sorted list.</a:t>
            </a:r>
            <a:endParaRPr lang="tr-TR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9C0ED0-69DE-4C31-A5CF-E2A46FD30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2B8BD-40AF-488E-8A79-D7256C917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Resim 12" descr="metin, diyagram, yazı tipi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C13852F3-BAB2-902B-E6A9-C0CB9DD4DB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90" b="12580"/>
          <a:stretch/>
        </p:blipFill>
        <p:spPr>
          <a:xfrm>
            <a:off x="122497" y="233266"/>
            <a:ext cx="11947006" cy="478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3173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İyon">
  <a:themeElements>
    <a:clrScheme name="İy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İy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İy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3946</TotalTime>
  <Words>451</Words>
  <Application>Microsoft Office PowerPoint</Application>
  <PresentationFormat>Geniş ekran</PresentationFormat>
  <Paragraphs>73</Paragraphs>
  <Slides>12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2</vt:i4>
      </vt:variant>
      <vt:variant>
        <vt:lpstr>Slayt Başlıkları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Century Gothic</vt:lpstr>
      <vt:lpstr>Wingdings 3</vt:lpstr>
      <vt:lpstr>Office Theme</vt:lpstr>
      <vt:lpstr>İyon</vt:lpstr>
      <vt:lpstr>Problem Solving &amp; Programming</vt:lpstr>
      <vt:lpstr>Table of Contents</vt:lpstr>
      <vt:lpstr>Motivational video</vt:lpstr>
      <vt:lpstr>What is an Algorithm?</vt:lpstr>
      <vt:lpstr>Example</vt:lpstr>
      <vt:lpstr>Sorting Algorithm Examples</vt:lpstr>
      <vt:lpstr>Bubble Sort</vt:lpstr>
      <vt:lpstr>Bubble Sort</vt:lpstr>
      <vt:lpstr>PowerPoint Sunusu</vt:lpstr>
      <vt:lpstr>What I want from you to do is…</vt:lpstr>
      <vt:lpstr>One minute paper</vt:lpstr>
      <vt:lpstr>Thank you for listening.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Çözme ve Programlama</dc:title>
  <dc:creator>Yunus Teke</dc:creator>
  <cp:lastModifiedBy>YUNUS .</cp:lastModifiedBy>
  <cp:revision>91</cp:revision>
  <dcterms:created xsi:type="dcterms:W3CDTF">2024-03-29T02:49:36Z</dcterms:created>
  <dcterms:modified xsi:type="dcterms:W3CDTF">2024-04-01T16:15:13Z</dcterms:modified>
</cp:coreProperties>
</file>

<file path=docProps/thumbnail.jpeg>
</file>